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55F1"/>
    <a:srgbClr val="D59DFF"/>
    <a:srgbClr val="7FD7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1DB0DC-0BD1-4527-9F4A-FFB8F781CD47}" v="105" dt="2022-12-05T01:52:13.1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90" autoAdjust="0"/>
    <p:restoredTop sz="94660"/>
  </p:normalViewPr>
  <p:slideViewPr>
    <p:cSldViewPr>
      <p:cViewPr varScale="1">
        <p:scale>
          <a:sx n="21" d="100"/>
          <a:sy n="21" d="100"/>
        </p:scale>
        <p:origin x="1044" y="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presProps" Target="presProps.xml"/><Relationship Id="rId7"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ow Dunster" userId="90b97bbe2797a372" providerId="LiveId" clId="{A91DB0DC-0BD1-4527-9F4A-FFB8F781CD47}"/>
    <pc:docChg chg="undo custSel modSld">
      <pc:chgData name="Willow Dunster" userId="90b97bbe2797a372" providerId="LiveId" clId="{A91DB0DC-0BD1-4527-9F4A-FFB8F781CD47}" dt="2022-12-05T16:16:42.946" v="15305" actId="14100"/>
      <pc:docMkLst>
        <pc:docMk/>
      </pc:docMkLst>
      <pc:sldChg chg="addSp delSp modSp mod setBg">
        <pc:chgData name="Willow Dunster" userId="90b97bbe2797a372" providerId="LiveId" clId="{A91DB0DC-0BD1-4527-9F4A-FFB8F781CD47}" dt="2022-12-05T16:16:42.946" v="15305" actId="14100"/>
        <pc:sldMkLst>
          <pc:docMk/>
          <pc:sldMk cId="778071529" sldId="256"/>
        </pc:sldMkLst>
        <pc:spChg chg="add del mod">
          <ac:chgData name="Willow Dunster" userId="90b97bbe2797a372" providerId="LiveId" clId="{A91DB0DC-0BD1-4527-9F4A-FFB8F781CD47}" dt="2022-11-22T21:21:57.675" v="6625" actId="478"/>
          <ac:spMkLst>
            <pc:docMk/>
            <pc:sldMk cId="778071529" sldId="256"/>
            <ac:spMk id="2" creationId="{462B5F12-2ED9-D38D-2BA2-27848B7CB31F}"/>
          </ac:spMkLst>
        </pc:spChg>
        <pc:spChg chg="add del mod">
          <ac:chgData name="Willow Dunster" userId="90b97bbe2797a372" providerId="LiveId" clId="{A91DB0DC-0BD1-4527-9F4A-FFB8F781CD47}" dt="2022-11-22T21:21:27.478" v="6617" actId="478"/>
          <ac:spMkLst>
            <pc:docMk/>
            <pc:sldMk cId="778071529" sldId="256"/>
            <ac:spMk id="3" creationId="{5A8BA6ED-8428-1CDD-2F6B-E7EB733862F2}"/>
          </ac:spMkLst>
        </pc:spChg>
        <pc:spChg chg="del mod">
          <ac:chgData name="Willow Dunster" userId="90b97bbe2797a372" providerId="LiveId" clId="{A91DB0DC-0BD1-4527-9F4A-FFB8F781CD47}" dt="2022-11-26T20:40:49.274" v="12776" actId="478"/>
          <ac:spMkLst>
            <pc:docMk/>
            <pc:sldMk cId="778071529" sldId="256"/>
            <ac:spMk id="4" creationId="{D4DA4C64-55CD-136F-77F7-C4FB26421005}"/>
          </ac:spMkLst>
        </pc:spChg>
        <pc:spChg chg="mod">
          <ac:chgData name="Willow Dunster" userId="90b97bbe2797a372" providerId="LiveId" clId="{A91DB0DC-0BD1-4527-9F4A-FFB8F781CD47}" dt="2022-12-05T00:39:13.178" v="13884" actId="1076"/>
          <ac:spMkLst>
            <pc:docMk/>
            <pc:sldMk cId="778071529" sldId="256"/>
            <ac:spMk id="5" creationId="{E26EF78F-58E3-64BC-E2AC-7B0E74711C0F}"/>
          </ac:spMkLst>
        </pc:spChg>
        <pc:spChg chg="add del mod">
          <ac:chgData name="Willow Dunster" userId="90b97bbe2797a372" providerId="LiveId" clId="{A91DB0DC-0BD1-4527-9F4A-FFB8F781CD47}" dt="2022-11-22T21:21:52.558" v="6623"/>
          <ac:spMkLst>
            <pc:docMk/>
            <pc:sldMk cId="778071529" sldId="256"/>
            <ac:spMk id="6" creationId="{BA6E00DC-D059-CC85-0DC8-08C4812AE167}"/>
          </ac:spMkLst>
        </pc:spChg>
        <pc:spChg chg="add mod">
          <ac:chgData name="Willow Dunster" userId="90b97bbe2797a372" providerId="LiveId" clId="{A91DB0DC-0BD1-4527-9F4A-FFB8F781CD47}" dt="2022-12-05T16:04:12.796" v="15031" actId="1076"/>
          <ac:spMkLst>
            <pc:docMk/>
            <pc:sldMk cId="778071529" sldId="256"/>
            <ac:spMk id="7" creationId="{89CC6E34-5FC0-5990-5409-6651CCF7DECC}"/>
          </ac:spMkLst>
        </pc:spChg>
        <pc:spChg chg="add mod">
          <ac:chgData name="Willow Dunster" userId="90b97bbe2797a372" providerId="LiveId" clId="{A91DB0DC-0BD1-4527-9F4A-FFB8F781CD47}" dt="2022-12-05T16:04:19.801" v="15032" actId="1076"/>
          <ac:spMkLst>
            <pc:docMk/>
            <pc:sldMk cId="778071529" sldId="256"/>
            <ac:spMk id="8" creationId="{197F3B69-DC9F-705B-5D54-6EA0FFC6695F}"/>
          </ac:spMkLst>
        </pc:spChg>
        <pc:spChg chg="add mod">
          <ac:chgData name="Willow Dunster" userId="90b97bbe2797a372" providerId="LiveId" clId="{A91DB0DC-0BD1-4527-9F4A-FFB8F781CD47}" dt="2022-12-05T16:13:35.899" v="15295" actId="1076"/>
          <ac:spMkLst>
            <pc:docMk/>
            <pc:sldMk cId="778071529" sldId="256"/>
            <ac:spMk id="10" creationId="{6821A368-D6C7-BEE1-F029-DE8810C9D1F0}"/>
          </ac:spMkLst>
        </pc:spChg>
        <pc:spChg chg="add del mod">
          <ac:chgData name="Willow Dunster" userId="90b97bbe2797a372" providerId="LiveId" clId="{A91DB0DC-0BD1-4527-9F4A-FFB8F781CD47}" dt="2022-11-24T17:19:27.780" v="6797" actId="478"/>
          <ac:spMkLst>
            <pc:docMk/>
            <pc:sldMk cId="778071529" sldId="256"/>
            <ac:spMk id="10" creationId="{8735078F-4479-18B1-A46B-BC8788004084}"/>
          </ac:spMkLst>
        </pc:spChg>
        <pc:spChg chg="add del mod ord">
          <ac:chgData name="Willow Dunster" userId="90b97bbe2797a372" providerId="LiveId" clId="{A91DB0DC-0BD1-4527-9F4A-FFB8F781CD47}" dt="2022-11-09T17:13:02.890" v="4095" actId="478"/>
          <ac:spMkLst>
            <pc:docMk/>
            <pc:sldMk cId="778071529" sldId="256"/>
            <ac:spMk id="10" creationId="{FE37E9E8-1D63-112F-565F-FCA6A6E6D7B2}"/>
          </ac:spMkLst>
        </pc:spChg>
        <pc:spChg chg="del mod">
          <ac:chgData name="Willow Dunster" userId="90b97bbe2797a372" providerId="LiveId" clId="{A91DB0DC-0BD1-4527-9F4A-FFB8F781CD47}" dt="2022-11-26T20:39:24.695" v="12763" actId="478"/>
          <ac:spMkLst>
            <pc:docMk/>
            <pc:sldMk cId="778071529" sldId="256"/>
            <ac:spMk id="11" creationId="{D4911576-E2EC-3F76-B6B9-0044F4BF4DE6}"/>
          </ac:spMkLst>
        </pc:spChg>
        <pc:spChg chg="del mod">
          <ac:chgData name="Willow Dunster" userId="90b97bbe2797a372" providerId="LiveId" clId="{A91DB0DC-0BD1-4527-9F4A-FFB8F781CD47}" dt="2022-11-26T20:38:18.658" v="12751" actId="478"/>
          <ac:spMkLst>
            <pc:docMk/>
            <pc:sldMk cId="778071529" sldId="256"/>
            <ac:spMk id="12" creationId="{6CCCCD43-76E5-6848-E8A7-0D12F6418B20}"/>
          </ac:spMkLst>
        </pc:spChg>
        <pc:spChg chg="add mod ord">
          <ac:chgData name="Willow Dunster" userId="90b97bbe2797a372" providerId="LiveId" clId="{A91DB0DC-0BD1-4527-9F4A-FFB8F781CD47}" dt="2022-12-05T00:29:20.516" v="13458" actId="14100"/>
          <ac:spMkLst>
            <pc:docMk/>
            <pc:sldMk cId="778071529" sldId="256"/>
            <ac:spMk id="13" creationId="{A3A16BF6-68B3-EBE1-FE08-F4B13DCDC296}"/>
          </ac:spMkLst>
        </pc:spChg>
        <pc:spChg chg="mod">
          <ac:chgData name="Willow Dunster" userId="90b97bbe2797a372" providerId="LiveId" clId="{A91DB0DC-0BD1-4527-9F4A-FFB8F781CD47}" dt="2022-11-26T20:39:14.676" v="12761" actId="14100"/>
          <ac:spMkLst>
            <pc:docMk/>
            <pc:sldMk cId="778071529" sldId="256"/>
            <ac:spMk id="14" creationId="{47CBC177-51C9-CDB6-161D-FDF5FE0838E6}"/>
          </ac:spMkLst>
        </pc:spChg>
        <pc:spChg chg="add mod">
          <ac:chgData name="Willow Dunster" userId="90b97bbe2797a372" providerId="LiveId" clId="{A91DB0DC-0BD1-4527-9F4A-FFB8F781CD47}" dt="2022-12-05T01:53:22.210" v="14497" actId="1076"/>
          <ac:spMkLst>
            <pc:docMk/>
            <pc:sldMk cId="778071529" sldId="256"/>
            <ac:spMk id="23" creationId="{7EA44D25-7BCB-6586-46B7-1ED09626F958}"/>
          </ac:spMkLst>
        </pc:spChg>
        <pc:spChg chg="add del mod">
          <ac:chgData name="Willow Dunster" userId="90b97bbe2797a372" providerId="LiveId" clId="{A91DB0DC-0BD1-4527-9F4A-FFB8F781CD47}" dt="2022-11-26T20:44:34.227" v="12815" actId="478"/>
          <ac:spMkLst>
            <pc:docMk/>
            <pc:sldMk cId="778071529" sldId="256"/>
            <ac:spMk id="24" creationId="{4174754C-816C-0BA0-DF6A-DDA508F8FE71}"/>
          </ac:spMkLst>
        </pc:spChg>
        <pc:spChg chg="mod">
          <ac:chgData name="Willow Dunster" userId="90b97bbe2797a372" providerId="LiveId" clId="{A91DB0DC-0BD1-4527-9F4A-FFB8F781CD47}" dt="2022-11-26T20:40:06.784" v="12770" actId="1076"/>
          <ac:spMkLst>
            <pc:docMk/>
            <pc:sldMk cId="778071529" sldId="256"/>
            <ac:spMk id="25" creationId="{537E2770-922B-2FBD-F904-0B7888B083F4}"/>
          </ac:spMkLst>
        </pc:spChg>
        <pc:spChg chg="add del mod ord">
          <ac:chgData name="Willow Dunster" userId="90b97bbe2797a372" providerId="LiveId" clId="{A91DB0DC-0BD1-4527-9F4A-FFB8F781CD47}" dt="2022-11-26T20:45:35.578" v="12829" actId="478"/>
          <ac:spMkLst>
            <pc:docMk/>
            <pc:sldMk cId="778071529" sldId="256"/>
            <ac:spMk id="26" creationId="{20FE8B1E-8829-3F0F-D623-EAC359E3C862}"/>
          </ac:spMkLst>
        </pc:spChg>
        <pc:spChg chg="add del mod">
          <ac:chgData name="Willow Dunster" userId="90b97bbe2797a372" providerId="LiveId" clId="{A91DB0DC-0BD1-4527-9F4A-FFB8F781CD47}" dt="2022-11-26T19:34:26.360" v="10572" actId="478"/>
          <ac:spMkLst>
            <pc:docMk/>
            <pc:sldMk cId="778071529" sldId="256"/>
            <ac:spMk id="27" creationId="{4FF5DB47-4B65-8D2C-E44A-41ED70429A9B}"/>
          </ac:spMkLst>
        </pc:spChg>
        <pc:spChg chg="add del mod ord">
          <ac:chgData name="Willow Dunster" userId="90b97bbe2797a372" providerId="LiveId" clId="{A91DB0DC-0BD1-4527-9F4A-FFB8F781CD47}" dt="2022-11-26T20:18:01.268" v="11942" actId="478"/>
          <ac:spMkLst>
            <pc:docMk/>
            <pc:sldMk cId="778071529" sldId="256"/>
            <ac:spMk id="28" creationId="{A4571E39-69F1-1F69-3C9C-A07BBF05F9AD}"/>
          </ac:spMkLst>
        </pc:spChg>
        <pc:spChg chg="add del mod">
          <ac:chgData name="Willow Dunster" userId="90b97bbe2797a372" providerId="LiveId" clId="{A91DB0DC-0BD1-4527-9F4A-FFB8F781CD47}" dt="2022-12-05T16:13:28.911" v="15294" actId="1076"/>
          <ac:spMkLst>
            <pc:docMk/>
            <pc:sldMk cId="778071529" sldId="256"/>
            <ac:spMk id="29" creationId="{DD03480D-5350-07FB-0E11-1DCFA7C386BF}"/>
          </ac:spMkLst>
        </pc:spChg>
        <pc:spChg chg="add del mod">
          <ac:chgData name="Willow Dunster" userId="90b97bbe2797a372" providerId="LiveId" clId="{A91DB0DC-0BD1-4527-9F4A-FFB8F781CD47}" dt="2022-11-26T16:56:54.690" v="9151" actId="478"/>
          <ac:spMkLst>
            <pc:docMk/>
            <pc:sldMk cId="778071529" sldId="256"/>
            <ac:spMk id="30" creationId="{8339D3FD-48C1-DBD4-F3DE-33A1CE8B0ED0}"/>
          </ac:spMkLst>
        </pc:spChg>
        <pc:spChg chg="add del mod ord">
          <ac:chgData name="Willow Dunster" userId="90b97bbe2797a372" providerId="LiveId" clId="{A91DB0DC-0BD1-4527-9F4A-FFB8F781CD47}" dt="2022-11-22T21:20:41.503" v="6614" actId="478"/>
          <ac:spMkLst>
            <pc:docMk/>
            <pc:sldMk cId="778071529" sldId="256"/>
            <ac:spMk id="30" creationId="{DCBDE8FD-EEFC-4F64-EB0D-C94DA5E4B854}"/>
          </ac:spMkLst>
        </pc:spChg>
        <pc:spChg chg="add mod">
          <ac:chgData name="Willow Dunster" userId="90b97bbe2797a372" providerId="LiveId" clId="{A91DB0DC-0BD1-4527-9F4A-FFB8F781CD47}" dt="2022-12-05T16:12:55.028" v="15293" actId="1076"/>
          <ac:spMkLst>
            <pc:docMk/>
            <pc:sldMk cId="778071529" sldId="256"/>
            <ac:spMk id="31" creationId="{672174BB-D890-DC89-9557-68E52753C28B}"/>
          </ac:spMkLst>
        </pc:spChg>
        <pc:spChg chg="add mod">
          <ac:chgData name="Willow Dunster" userId="90b97bbe2797a372" providerId="LiveId" clId="{A91DB0DC-0BD1-4527-9F4A-FFB8F781CD47}" dt="2022-12-05T01:57:31.637" v="14583" actId="14100"/>
          <ac:spMkLst>
            <pc:docMk/>
            <pc:sldMk cId="778071529" sldId="256"/>
            <ac:spMk id="32" creationId="{E7E151DE-31B7-E8F5-31FF-C556F8DBF880}"/>
          </ac:spMkLst>
        </pc:spChg>
        <pc:spChg chg="add del mod ord">
          <ac:chgData name="Willow Dunster" userId="90b97bbe2797a372" providerId="LiveId" clId="{A91DB0DC-0BD1-4527-9F4A-FFB8F781CD47}" dt="2022-11-22T21:21:52.553" v="6621" actId="478"/>
          <ac:spMkLst>
            <pc:docMk/>
            <pc:sldMk cId="778071529" sldId="256"/>
            <ac:spMk id="33" creationId="{4C65C4D9-1A71-B761-F344-BD81CDE79A5E}"/>
          </ac:spMkLst>
        </pc:spChg>
        <pc:spChg chg="add del mod">
          <ac:chgData name="Willow Dunster" userId="90b97bbe2797a372" providerId="LiveId" clId="{A91DB0DC-0BD1-4527-9F4A-FFB8F781CD47}" dt="2022-11-26T19:34:24.949" v="10571" actId="478"/>
          <ac:spMkLst>
            <pc:docMk/>
            <pc:sldMk cId="778071529" sldId="256"/>
            <ac:spMk id="33" creationId="{74F5A3D0-9FD9-C239-2D09-3D9919E1F314}"/>
          </ac:spMkLst>
        </pc:spChg>
        <pc:spChg chg="add del mod">
          <ac:chgData name="Willow Dunster" userId="90b97bbe2797a372" providerId="LiveId" clId="{A91DB0DC-0BD1-4527-9F4A-FFB8F781CD47}" dt="2022-11-09T01:28:03.728" v="43"/>
          <ac:spMkLst>
            <pc:docMk/>
            <pc:sldMk cId="778071529" sldId="256"/>
            <ac:spMk id="33" creationId="{9B15FD5C-A789-2B86-F9A9-E43B1FFB2ED6}"/>
          </ac:spMkLst>
        </pc:spChg>
        <pc:spChg chg="add mod">
          <ac:chgData name="Willow Dunster" userId="90b97bbe2797a372" providerId="LiveId" clId="{A91DB0DC-0BD1-4527-9F4A-FFB8F781CD47}" dt="2022-12-05T01:23:15.016" v="14047" actId="1076"/>
          <ac:spMkLst>
            <pc:docMk/>
            <pc:sldMk cId="778071529" sldId="256"/>
            <ac:spMk id="33" creationId="{C62290FC-F436-C84E-7474-67BF422931DE}"/>
          </ac:spMkLst>
        </pc:spChg>
        <pc:spChg chg="add mod">
          <ac:chgData name="Willow Dunster" userId="90b97bbe2797a372" providerId="LiveId" clId="{A91DB0DC-0BD1-4527-9F4A-FFB8F781CD47}" dt="2022-12-05T01:30:10.764" v="14236" actId="1076"/>
          <ac:spMkLst>
            <pc:docMk/>
            <pc:sldMk cId="778071529" sldId="256"/>
            <ac:spMk id="34" creationId="{85037A1C-E95A-B0E3-1D6D-0BB049F1A2BA}"/>
          </ac:spMkLst>
        </pc:spChg>
        <pc:spChg chg="add del mod">
          <ac:chgData name="Willow Dunster" userId="90b97bbe2797a372" providerId="LiveId" clId="{A91DB0DC-0BD1-4527-9F4A-FFB8F781CD47}" dt="2022-11-09T01:28:49.637" v="47" actId="478"/>
          <ac:spMkLst>
            <pc:docMk/>
            <pc:sldMk cId="778071529" sldId="256"/>
            <ac:spMk id="34" creationId="{DB7777A2-CA41-667A-54A1-63A49F30A16F}"/>
          </ac:spMkLst>
        </pc:spChg>
        <pc:spChg chg="add mod">
          <ac:chgData name="Willow Dunster" userId="90b97bbe2797a372" providerId="LiveId" clId="{A91DB0DC-0BD1-4527-9F4A-FFB8F781CD47}" dt="2022-12-05T16:14:40.979" v="15301" actId="1076"/>
          <ac:spMkLst>
            <pc:docMk/>
            <pc:sldMk cId="778071529" sldId="256"/>
            <ac:spMk id="35" creationId="{7AF287A4-9573-A7BF-982B-0246292B5902}"/>
          </ac:spMkLst>
        </pc:spChg>
        <pc:spChg chg="add del mod">
          <ac:chgData name="Willow Dunster" userId="90b97bbe2797a372" providerId="LiveId" clId="{A91DB0DC-0BD1-4527-9F4A-FFB8F781CD47}" dt="2022-11-26T20:44:07.349" v="12809" actId="478"/>
          <ac:spMkLst>
            <pc:docMk/>
            <pc:sldMk cId="778071529" sldId="256"/>
            <ac:spMk id="35" creationId="{A8C5FE6C-54F6-168C-00DB-54F8CDDC342C}"/>
          </ac:spMkLst>
        </pc:spChg>
        <pc:spChg chg="add del mod">
          <ac:chgData name="Willow Dunster" userId="90b97bbe2797a372" providerId="LiveId" clId="{A91DB0DC-0BD1-4527-9F4A-FFB8F781CD47}" dt="2022-11-26T20:46:49.655" v="12841" actId="478"/>
          <ac:spMkLst>
            <pc:docMk/>
            <pc:sldMk cId="778071529" sldId="256"/>
            <ac:spMk id="36" creationId="{5A6CE5BA-1ED2-6E8D-1C0A-2D5BC5EC6CC2}"/>
          </ac:spMkLst>
        </pc:spChg>
        <pc:spChg chg="add mod">
          <ac:chgData name="Willow Dunster" userId="90b97bbe2797a372" providerId="LiveId" clId="{A91DB0DC-0BD1-4527-9F4A-FFB8F781CD47}" dt="2022-12-05T14:43:25.193" v="14727" actId="20577"/>
          <ac:spMkLst>
            <pc:docMk/>
            <pc:sldMk cId="778071529" sldId="256"/>
            <ac:spMk id="36" creationId="{785E1ECF-ED3C-13BB-33FA-AA44320ABDCD}"/>
          </ac:spMkLst>
        </pc:spChg>
        <pc:spChg chg="add mod">
          <ac:chgData name="Willow Dunster" userId="90b97bbe2797a372" providerId="LiveId" clId="{A91DB0DC-0BD1-4527-9F4A-FFB8F781CD47}" dt="2022-12-05T14:43:30.289" v="14731" actId="20577"/>
          <ac:spMkLst>
            <pc:docMk/>
            <pc:sldMk cId="778071529" sldId="256"/>
            <ac:spMk id="37" creationId="{25FC5B6A-8106-9ABA-BCA9-43F93F0655FC}"/>
          </ac:spMkLst>
        </pc:spChg>
        <pc:spChg chg="add del mod">
          <ac:chgData name="Willow Dunster" userId="90b97bbe2797a372" providerId="LiveId" clId="{A91DB0DC-0BD1-4527-9F4A-FFB8F781CD47}" dt="2022-11-26T20:45:18.961" v="12825" actId="478"/>
          <ac:spMkLst>
            <pc:docMk/>
            <pc:sldMk cId="778071529" sldId="256"/>
            <ac:spMk id="37" creationId="{EC9E86CE-EC07-6A1D-CF62-19B76729FF85}"/>
          </ac:spMkLst>
        </pc:spChg>
        <pc:spChg chg="add mod">
          <ac:chgData name="Willow Dunster" userId="90b97bbe2797a372" providerId="LiveId" clId="{A91DB0DC-0BD1-4527-9F4A-FFB8F781CD47}" dt="2022-12-05T01:36:44.773" v="14432" actId="1076"/>
          <ac:spMkLst>
            <pc:docMk/>
            <pc:sldMk cId="778071529" sldId="256"/>
            <ac:spMk id="38" creationId="{8B7FEBFF-30AB-DE06-11F1-A1A89B66BB1A}"/>
          </ac:spMkLst>
        </pc:spChg>
        <pc:spChg chg="add del">
          <ac:chgData name="Willow Dunster" userId="90b97bbe2797a372" providerId="LiveId" clId="{A91DB0DC-0BD1-4527-9F4A-FFB8F781CD47}" dt="2022-11-09T01:30:36.291" v="64" actId="478"/>
          <ac:spMkLst>
            <pc:docMk/>
            <pc:sldMk cId="778071529" sldId="256"/>
            <ac:spMk id="38" creationId="{92393AFA-C4D6-E1FF-ABCF-F113064007F9}"/>
          </ac:spMkLst>
        </pc:spChg>
        <pc:spChg chg="add mod">
          <ac:chgData name="Willow Dunster" userId="90b97bbe2797a372" providerId="LiveId" clId="{A91DB0DC-0BD1-4527-9F4A-FFB8F781CD47}" dt="2022-12-05T16:03:38.160" v="15026" actId="14100"/>
          <ac:spMkLst>
            <pc:docMk/>
            <pc:sldMk cId="778071529" sldId="256"/>
            <ac:spMk id="39" creationId="{0D0E60ED-8535-AFF2-2EB8-26C87D8864C2}"/>
          </ac:spMkLst>
        </pc:spChg>
        <pc:spChg chg="add mod">
          <ac:chgData name="Willow Dunster" userId="90b97bbe2797a372" providerId="LiveId" clId="{A91DB0DC-0BD1-4527-9F4A-FFB8F781CD47}" dt="2022-11-26T20:44:23.036" v="12812" actId="122"/>
          <ac:spMkLst>
            <pc:docMk/>
            <pc:sldMk cId="778071529" sldId="256"/>
            <ac:spMk id="40" creationId="{ECCE4688-DDE3-408A-1D89-01F4B576FD2E}"/>
          </ac:spMkLst>
        </pc:spChg>
        <pc:spChg chg="add del mod">
          <ac:chgData name="Willow Dunster" userId="90b97bbe2797a372" providerId="LiveId" clId="{A91DB0DC-0BD1-4527-9F4A-FFB8F781CD47}" dt="2022-11-09T18:20:31.591" v="5427" actId="478"/>
          <ac:spMkLst>
            <pc:docMk/>
            <pc:sldMk cId="778071529" sldId="256"/>
            <ac:spMk id="41" creationId="{610858B5-C2E4-9303-E4CF-3C45EFF0FED3}"/>
          </ac:spMkLst>
        </pc:spChg>
        <pc:spChg chg="add del mod">
          <ac:chgData name="Willow Dunster" userId="90b97bbe2797a372" providerId="LiveId" clId="{A91DB0DC-0BD1-4527-9F4A-FFB8F781CD47}" dt="2022-11-09T01:34:43.741" v="101" actId="478"/>
          <ac:spMkLst>
            <pc:docMk/>
            <pc:sldMk cId="778071529" sldId="256"/>
            <ac:spMk id="41" creationId="{64C232E3-93E5-05A3-DCFE-B02D14C12948}"/>
          </ac:spMkLst>
        </pc:spChg>
        <pc:spChg chg="add mod ord">
          <ac:chgData name="Willow Dunster" userId="90b97bbe2797a372" providerId="LiveId" clId="{A91DB0DC-0BD1-4527-9F4A-FFB8F781CD47}" dt="2022-12-05T00:29:30.874" v="13460" actId="14100"/>
          <ac:spMkLst>
            <pc:docMk/>
            <pc:sldMk cId="778071529" sldId="256"/>
            <ac:spMk id="41" creationId="{9E93B80C-C678-FEFD-DF7F-84388B8C2A4A}"/>
          </ac:spMkLst>
        </pc:spChg>
        <pc:spChg chg="add mod">
          <ac:chgData name="Willow Dunster" userId="90b97bbe2797a372" providerId="LiveId" clId="{A91DB0DC-0BD1-4527-9F4A-FFB8F781CD47}" dt="2022-12-05T01:33:02.008" v="14314" actId="1076"/>
          <ac:spMkLst>
            <pc:docMk/>
            <pc:sldMk cId="778071529" sldId="256"/>
            <ac:spMk id="42" creationId="{D12F6F61-348C-D3D2-78FA-9D2E1BB659AC}"/>
          </ac:spMkLst>
        </pc:spChg>
        <pc:spChg chg="add mod">
          <ac:chgData name="Willow Dunster" userId="90b97bbe2797a372" providerId="LiveId" clId="{A91DB0DC-0BD1-4527-9F4A-FFB8F781CD47}" dt="2022-11-26T20:47:12.781" v="12845" actId="122"/>
          <ac:spMkLst>
            <pc:docMk/>
            <pc:sldMk cId="778071529" sldId="256"/>
            <ac:spMk id="43" creationId="{26500BFB-2C24-2FFB-8E72-64B09BB323CC}"/>
          </ac:spMkLst>
        </pc:spChg>
        <pc:spChg chg="add mod">
          <ac:chgData name="Willow Dunster" userId="90b97bbe2797a372" providerId="LiveId" clId="{A91DB0DC-0BD1-4527-9F4A-FFB8F781CD47}" dt="2022-12-05T16:03:44.892" v="15027" actId="1076"/>
          <ac:spMkLst>
            <pc:docMk/>
            <pc:sldMk cId="778071529" sldId="256"/>
            <ac:spMk id="44" creationId="{46C79254-7699-A3FC-654D-0D62DA37166E}"/>
          </ac:spMkLst>
        </pc:spChg>
        <pc:spChg chg="add mod">
          <ac:chgData name="Willow Dunster" userId="90b97bbe2797a372" providerId="LiveId" clId="{A91DB0DC-0BD1-4527-9F4A-FFB8F781CD47}" dt="2022-12-05T14:42:21.398" v="14723" actId="20577"/>
          <ac:spMkLst>
            <pc:docMk/>
            <pc:sldMk cId="778071529" sldId="256"/>
            <ac:spMk id="45" creationId="{368B210D-7872-45AE-C4BE-43A25BCB7FF4}"/>
          </ac:spMkLst>
        </pc:spChg>
        <pc:spChg chg="add mod">
          <ac:chgData name="Willow Dunster" userId="90b97bbe2797a372" providerId="LiveId" clId="{A91DB0DC-0BD1-4527-9F4A-FFB8F781CD47}" dt="2022-12-05T01:30:03.514" v="14235" actId="1076"/>
          <ac:spMkLst>
            <pc:docMk/>
            <pc:sldMk cId="778071529" sldId="256"/>
            <ac:spMk id="46" creationId="{3372554D-6602-B90B-A4B3-6D4C6C836DC7}"/>
          </ac:spMkLst>
        </pc:spChg>
        <pc:spChg chg="add mod">
          <ac:chgData name="Willow Dunster" userId="90b97bbe2797a372" providerId="LiveId" clId="{A91DB0DC-0BD1-4527-9F4A-FFB8F781CD47}" dt="2022-12-05T14:42:28.132" v="14725" actId="20577"/>
          <ac:spMkLst>
            <pc:docMk/>
            <pc:sldMk cId="778071529" sldId="256"/>
            <ac:spMk id="47" creationId="{FBE1168F-3581-7D46-96B2-52F78B1B9A0E}"/>
          </ac:spMkLst>
        </pc:spChg>
        <pc:spChg chg="add mod">
          <ac:chgData name="Willow Dunster" userId="90b97bbe2797a372" providerId="LiveId" clId="{A91DB0DC-0BD1-4527-9F4A-FFB8F781CD47}" dt="2022-12-05T01:30:47.874" v="14249" actId="20577"/>
          <ac:spMkLst>
            <pc:docMk/>
            <pc:sldMk cId="778071529" sldId="256"/>
            <ac:spMk id="48" creationId="{0820303B-3843-634C-D207-821F97E2AFF9}"/>
          </ac:spMkLst>
        </pc:spChg>
        <pc:spChg chg="add mod">
          <ac:chgData name="Willow Dunster" userId="90b97bbe2797a372" providerId="LiveId" clId="{A91DB0DC-0BD1-4527-9F4A-FFB8F781CD47}" dt="2022-12-05T14:41:57.466" v="14718" actId="20577"/>
          <ac:spMkLst>
            <pc:docMk/>
            <pc:sldMk cId="778071529" sldId="256"/>
            <ac:spMk id="49" creationId="{7459C5C3-EE9C-B153-C909-8EDDD0321E8A}"/>
          </ac:spMkLst>
        </pc:spChg>
        <pc:spChg chg="add mod">
          <ac:chgData name="Willow Dunster" userId="90b97bbe2797a372" providerId="LiveId" clId="{A91DB0DC-0BD1-4527-9F4A-FFB8F781CD47}" dt="2022-12-05T01:30:32.932" v="14240" actId="20577"/>
          <ac:spMkLst>
            <pc:docMk/>
            <pc:sldMk cId="778071529" sldId="256"/>
            <ac:spMk id="50" creationId="{C1475829-A608-9597-8B6D-D8AEA3E1AB43}"/>
          </ac:spMkLst>
        </pc:spChg>
        <pc:spChg chg="add del mod">
          <ac:chgData name="Willow Dunster" userId="90b97bbe2797a372" providerId="LiveId" clId="{A91DB0DC-0BD1-4527-9F4A-FFB8F781CD47}" dt="2022-11-09T02:45:30.268" v="2258"/>
          <ac:spMkLst>
            <pc:docMk/>
            <pc:sldMk cId="778071529" sldId="256"/>
            <ac:spMk id="51" creationId="{B28A6573-EF4B-A2FE-8F33-741109EB5445}"/>
          </ac:spMkLst>
        </pc:spChg>
        <pc:spChg chg="add mod">
          <ac:chgData name="Willow Dunster" userId="90b97bbe2797a372" providerId="LiveId" clId="{A91DB0DC-0BD1-4527-9F4A-FFB8F781CD47}" dt="2022-12-05T01:30:36.137" v="14242" actId="20577"/>
          <ac:spMkLst>
            <pc:docMk/>
            <pc:sldMk cId="778071529" sldId="256"/>
            <ac:spMk id="52" creationId="{8071A9F8-6B73-92E2-A2E9-66B6FB6967BC}"/>
          </ac:spMkLst>
        </pc:spChg>
        <pc:spChg chg="add mod ord">
          <ac:chgData name="Willow Dunster" userId="90b97bbe2797a372" providerId="LiveId" clId="{A91DB0DC-0BD1-4527-9F4A-FFB8F781CD47}" dt="2022-12-05T01:32:55.199" v="14313" actId="255"/>
          <ac:spMkLst>
            <pc:docMk/>
            <pc:sldMk cId="778071529" sldId="256"/>
            <ac:spMk id="53" creationId="{E1451394-4CA3-E907-F282-7CDFB9ED3AE6}"/>
          </ac:spMkLst>
        </pc:spChg>
        <pc:spChg chg="add del mod">
          <ac:chgData name="Willow Dunster" userId="90b97bbe2797a372" providerId="LiveId" clId="{A91DB0DC-0BD1-4527-9F4A-FFB8F781CD47}" dt="2022-11-09T03:06:10.087" v="2325"/>
          <ac:spMkLst>
            <pc:docMk/>
            <pc:sldMk cId="778071529" sldId="256"/>
            <ac:spMk id="54" creationId="{8143C55C-FA55-AE14-F7BF-2050477B8BC7}"/>
          </ac:spMkLst>
        </pc:spChg>
        <pc:spChg chg="add mod ord">
          <ac:chgData name="Willow Dunster" userId="90b97bbe2797a372" providerId="LiveId" clId="{A91DB0DC-0BD1-4527-9F4A-FFB8F781CD47}" dt="2022-12-05T01:57:53.737" v="14584" actId="14100"/>
          <ac:spMkLst>
            <pc:docMk/>
            <pc:sldMk cId="778071529" sldId="256"/>
            <ac:spMk id="55" creationId="{495C1105-1DD9-303C-A12E-6B90675EE1AD}"/>
          </ac:spMkLst>
        </pc:spChg>
        <pc:spChg chg="add del mod">
          <ac:chgData name="Willow Dunster" userId="90b97bbe2797a372" providerId="LiveId" clId="{A91DB0DC-0BD1-4527-9F4A-FFB8F781CD47}" dt="2022-11-09T03:07:40.870" v="2336"/>
          <ac:spMkLst>
            <pc:docMk/>
            <pc:sldMk cId="778071529" sldId="256"/>
            <ac:spMk id="55" creationId="{4A86E709-F930-CE06-2BE9-4E34040281F8}"/>
          </ac:spMkLst>
        </pc:spChg>
        <pc:spChg chg="add mod">
          <ac:chgData name="Willow Dunster" userId="90b97bbe2797a372" providerId="LiveId" clId="{A91DB0DC-0BD1-4527-9F4A-FFB8F781CD47}" dt="2022-12-05T01:35:33.284" v="14425" actId="255"/>
          <ac:spMkLst>
            <pc:docMk/>
            <pc:sldMk cId="778071529" sldId="256"/>
            <ac:spMk id="57" creationId="{D3743D3F-DBFB-A204-8B75-F8D4A7395908}"/>
          </ac:spMkLst>
        </pc:spChg>
        <pc:spChg chg="add mod ord">
          <ac:chgData name="Willow Dunster" userId="90b97bbe2797a372" providerId="LiveId" clId="{A91DB0DC-0BD1-4527-9F4A-FFB8F781CD47}" dt="2022-12-05T16:13:45.732" v="15296" actId="14100"/>
          <ac:spMkLst>
            <pc:docMk/>
            <pc:sldMk cId="778071529" sldId="256"/>
            <ac:spMk id="58" creationId="{E728B65A-6EF9-90FB-BBB1-3760B98719C5}"/>
          </ac:spMkLst>
        </pc:spChg>
        <pc:spChg chg="add mod">
          <ac:chgData name="Willow Dunster" userId="90b97bbe2797a372" providerId="LiveId" clId="{A91DB0DC-0BD1-4527-9F4A-FFB8F781CD47}" dt="2022-12-05T16:11:47.509" v="15288" actId="20577"/>
          <ac:spMkLst>
            <pc:docMk/>
            <pc:sldMk cId="778071529" sldId="256"/>
            <ac:spMk id="59" creationId="{306DBBFC-234D-76BE-62F8-D1EDF7019FAC}"/>
          </ac:spMkLst>
        </pc:spChg>
        <pc:spChg chg="add mod ord">
          <ac:chgData name="Willow Dunster" userId="90b97bbe2797a372" providerId="LiveId" clId="{A91DB0DC-0BD1-4527-9F4A-FFB8F781CD47}" dt="2022-12-05T16:14:25.344" v="15300" actId="14100"/>
          <ac:spMkLst>
            <pc:docMk/>
            <pc:sldMk cId="778071529" sldId="256"/>
            <ac:spMk id="60" creationId="{2D20700C-65E7-BA74-19DC-2AE230763DB2}"/>
          </ac:spMkLst>
        </pc:spChg>
        <pc:spChg chg="add mod ord">
          <ac:chgData name="Willow Dunster" userId="90b97bbe2797a372" providerId="LiveId" clId="{A91DB0DC-0BD1-4527-9F4A-FFB8F781CD47}" dt="2022-12-05T16:13:50.373" v="15297" actId="14100"/>
          <ac:spMkLst>
            <pc:docMk/>
            <pc:sldMk cId="778071529" sldId="256"/>
            <ac:spMk id="61" creationId="{0B86E9D3-711B-1A2E-B3C3-DA8D986D4759}"/>
          </ac:spMkLst>
        </pc:spChg>
        <pc:spChg chg="add mod ord">
          <ac:chgData name="Willow Dunster" userId="90b97bbe2797a372" providerId="LiveId" clId="{A91DB0DC-0BD1-4527-9F4A-FFB8F781CD47}" dt="2022-12-05T16:16:29.391" v="15302" actId="14100"/>
          <ac:spMkLst>
            <pc:docMk/>
            <pc:sldMk cId="778071529" sldId="256"/>
            <ac:spMk id="63" creationId="{DC6AAF77-CB54-4249-E491-A2373898F862}"/>
          </ac:spMkLst>
        </pc:spChg>
        <pc:spChg chg="add mod ord">
          <ac:chgData name="Willow Dunster" userId="90b97bbe2797a372" providerId="LiveId" clId="{A91DB0DC-0BD1-4527-9F4A-FFB8F781CD47}" dt="2022-12-05T16:16:42.946" v="15305" actId="14100"/>
          <ac:spMkLst>
            <pc:docMk/>
            <pc:sldMk cId="778071529" sldId="256"/>
            <ac:spMk id="1025" creationId="{B7FEF34C-9CD4-B58F-1250-D64B73EB435C}"/>
          </ac:spMkLst>
        </pc:spChg>
        <pc:spChg chg="add mod ord">
          <ac:chgData name="Willow Dunster" userId="90b97bbe2797a372" providerId="LiveId" clId="{A91DB0DC-0BD1-4527-9F4A-FFB8F781CD47}" dt="2022-12-05T16:16:38.345" v="15304" actId="14100"/>
          <ac:spMkLst>
            <pc:docMk/>
            <pc:sldMk cId="778071529" sldId="256"/>
            <ac:spMk id="1026" creationId="{9C7DA351-8D5D-ACB6-3E8A-32C89D7BA546}"/>
          </ac:spMkLst>
        </pc:spChg>
        <pc:spChg chg="add mod">
          <ac:chgData name="Willow Dunster" userId="90b97bbe2797a372" providerId="LiveId" clId="{A91DB0DC-0BD1-4527-9F4A-FFB8F781CD47}" dt="2022-12-05T16:03:49.604" v="15028" actId="1076"/>
          <ac:spMkLst>
            <pc:docMk/>
            <pc:sldMk cId="778071529" sldId="256"/>
            <ac:spMk id="1027" creationId="{C78C53F6-B556-51C2-6B6E-A2DAAEDE8E4A}"/>
          </ac:spMkLst>
        </pc:spChg>
        <pc:picChg chg="add mod modCrop">
          <ac:chgData name="Willow Dunster" userId="90b97bbe2797a372" providerId="LiveId" clId="{A91DB0DC-0BD1-4527-9F4A-FFB8F781CD47}" dt="2022-12-05T16:02:49.697" v="15020" actId="1076"/>
          <ac:picMkLst>
            <pc:docMk/>
            <pc:sldMk cId="778071529" sldId="256"/>
            <ac:picMk id="2" creationId="{EF68D610-DA58-725D-021C-8A946846D325}"/>
          </ac:picMkLst>
        </pc:picChg>
        <pc:picChg chg="add mod modCrop">
          <ac:chgData name="Willow Dunster" userId="90b97bbe2797a372" providerId="LiveId" clId="{A91DB0DC-0BD1-4527-9F4A-FFB8F781CD47}" dt="2022-12-05T00:22:35.300" v="13416" actId="1076"/>
          <ac:picMkLst>
            <pc:docMk/>
            <pc:sldMk cId="778071529" sldId="256"/>
            <ac:picMk id="3" creationId="{73AA7531-260A-5491-E113-C51973AB68D3}"/>
          </ac:picMkLst>
        </pc:picChg>
        <pc:picChg chg="add mod modCrop">
          <ac:chgData name="Willow Dunster" userId="90b97bbe2797a372" providerId="LiveId" clId="{A91DB0DC-0BD1-4527-9F4A-FFB8F781CD47}" dt="2022-12-05T16:02:26.234" v="15017" actId="1076"/>
          <ac:picMkLst>
            <pc:docMk/>
            <pc:sldMk cId="778071529" sldId="256"/>
            <ac:picMk id="6" creationId="{C23DCFD5-4439-4FA1-3C88-FF0B7A1B0339}"/>
          </ac:picMkLst>
        </pc:picChg>
        <pc:picChg chg="add mod modCrop">
          <ac:chgData name="Willow Dunster" userId="90b97bbe2797a372" providerId="LiveId" clId="{A91DB0DC-0BD1-4527-9F4A-FFB8F781CD47}" dt="2022-12-05T01:27:08.934" v="14191" actId="14100"/>
          <ac:picMkLst>
            <pc:docMk/>
            <pc:sldMk cId="778071529" sldId="256"/>
            <ac:picMk id="11" creationId="{79EDFF52-B519-2B62-15E4-D81D2A79DAC2}"/>
          </ac:picMkLst>
        </pc:picChg>
        <pc:picChg chg="add del mod modCrop">
          <ac:chgData name="Willow Dunster" userId="90b97bbe2797a372" providerId="LiveId" clId="{A91DB0DC-0BD1-4527-9F4A-FFB8F781CD47}" dt="2022-11-22T21:07:18.936" v="6533" actId="478"/>
          <ac:picMkLst>
            <pc:docMk/>
            <pc:sldMk cId="778071529" sldId="256"/>
            <ac:picMk id="13" creationId="{081C6B3D-EEBC-A4D9-B5A5-0BA287E1AD3E}"/>
          </ac:picMkLst>
        </pc:picChg>
        <pc:picChg chg="add del mod">
          <ac:chgData name="Willow Dunster" userId="90b97bbe2797a372" providerId="LiveId" clId="{A91DB0DC-0BD1-4527-9F4A-FFB8F781CD47}" dt="2022-11-09T17:14:13.811" v="4099" actId="478"/>
          <ac:picMkLst>
            <pc:docMk/>
            <pc:sldMk cId="778071529" sldId="256"/>
            <ac:picMk id="13" creationId="{94891194-80A6-E49A-3014-28DC97CF5991}"/>
          </ac:picMkLst>
        </pc:picChg>
        <pc:picChg chg="mod">
          <ac:chgData name="Willow Dunster" userId="90b97bbe2797a372" providerId="LiveId" clId="{A91DB0DC-0BD1-4527-9F4A-FFB8F781CD47}" dt="2022-11-26T20:43:01.248" v="12798" actId="1076"/>
          <ac:picMkLst>
            <pc:docMk/>
            <pc:sldMk cId="778071529" sldId="256"/>
            <ac:picMk id="15" creationId="{E115D52F-13CA-90F4-142C-0748E3492867}"/>
          </ac:picMkLst>
        </pc:picChg>
        <pc:picChg chg="mod">
          <ac:chgData name="Willow Dunster" userId="90b97bbe2797a372" providerId="LiveId" clId="{A91DB0DC-0BD1-4527-9F4A-FFB8F781CD47}" dt="2022-11-26T20:43:03.332" v="12799" actId="1076"/>
          <ac:picMkLst>
            <pc:docMk/>
            <pc:sldMk cId="778071529" sldId="256"/>
            <ac:picMk id="16" creationId="{CA370743-6156-9FED-8F2D-F385CB492F93}"/>
          </ac:picMkLst>
        </pc:picChg>
        <pc:picChg chg="mod">
          <ac:chgData name="Willow Dunster" userId="90b97bbe2797a372" providerId="LiveId" clId="{A91DB0DC-0BD1-4527-9F4A-FFB8F781CD47}" dt="2022-11-26T20:43:16.502" v="12802" actId="14100"/>
          <ac:picMkLst>
            <pc:docMk/>
            <pc:sldMk cId="778071529" sldId="256"/>
            <ac:picMk id="17" creationId="{4A2BA221-E782-614F-6151-72084D2A4424}"/>
          </ac:picMkLst>
        </pc:picChg>
        <pc:picChg chg="mod">
          <ac:chgData name="Willow Dunster" userId="90b97bbe2797a372" providerId="LiveId" clId="{A91DB0DC-0BD1-4527-9F4A-FFB8F781CD47}" dt="2022-11-26T20:41:04.218" v="12780" actId="1076"/>
          <ac:picMkLst>
            <pc:docMk/>
            <pc:sldMk cId="778071529" sldId="256"/>
            <ac:picMk id="18" creationId="{42F61CF3-1830-C5B9-924B-71404A276370}"/>
          </ac:picMkLst>
        </pc:picChg>
        <pc:picChg chg="mod">
          <ac:chgData name="Willow Dunster" userId="90b97bbe2797a372" providerId="LiveId" clId="{A91DB0DC-0BD1-4527-9F4A-FFB8F781CD47}" dt="2022-11-26T20:41:22.631" v="12781" actId="1076"/>
          <ac:picMkLst>
            <pc:docMk/>
            <pc:sldMk cId="778071529" sldId="256"/>
            <ac:picMk id="19" creationId="{38B1499F-5A2B-9E8D-03EA-AFAEB2C8BB2E}"/>
          </ac:picMkLst>
        </pc:picChg>
        <pc:picChg chg="mod">
          <ac:chgData name="Willow Dunster" userId="90b97bbe2797a372" providerId="LiveId" clId="{A91DB0DC-0BD1-4527-9F4A-FFB8F781CD47}" dt="2022-11-26T20:38:35.233" v="12755" actId="1076"/>
          <ac:picMkLst>
            <pc:docMk/>
            <pc:sldMk cId="778071529" sldId="256"/>
            <ac:picMk id="20" creationId="{674FCDF9-C0DF-1951-13CA-FE3480F8A2B6}"/>
          </ac:picMkLst>
        </pc:picChg>
        <pc:picChg chg="mod">
          <ac:chgData name="Willow Dunster" userId="90b97bbe2797a372" providerId="LiveId" clId="{A91DB0DC-0BD1-4527-9F4A-FFB8F781CD47}" dt="2022-12-05T00:34:35.961" v="13578" actId="1076"/>
          <ac:picMkLst>
            <pc:docMk/>
            <pc:sldMk cId="778071529" sldId="256"/>
            <ac:picMk id="21" creationId="{9BC27F50-D032-A964-B8F4-6A136BD2396F}"/>
          </ac:picMkLst>
        </pc:picChg>
        <pc:picChg chg="mod">
          <ac:chgData name="Willow Dunster" userId="90b97bbe2797a372" providerId="LiveId" clId="{A91DB0DC-0BD1-4527-9F4A-FFB8F781CD47}" dt="2022-12-05T00:29:34.358" v="13461" actId="1076"/>
          <ac:picMkLst>
            <pc:docMk/>
            <pc:sldMk cId="778071529" sldId="256"/>
            <ac:picMk id="22" creationId="{8D90A3EF-86AF-C0A4-0D62-6EFD6DEBEE6E}"/>
          </ac:picMkLst>
        </pc:picChg>
        <pc:picChg chg="add mod modCrop">
          <ac:chgData name="Willow Dunster" userId="90b97bbe2797a372" providerId="LiveId" clId="{A91DB0DC-0BD1-4527-9F4A-FFB8F781CD47}" dt="2022-12-05T01:27:26.179" v="14192" actId="14100"/>
          <ac:picMkLst>
            <pc:docMk/>
            <pc:sldMk cId="778071529" sldId="256"/>
            <ac:picMk id="24" creationId="{0063B7FC-1BA7-96CE-5D5D-EBB0993E8B77}"/>
          </ac:picMkLst>
        </pc:picChg>
        <pc:picChg chg="add del mod ord">
          <ac:chgData name="Willow Dunster" userId="90b97bbe2797a372" providerId="LiveId" clId="{A91DB0DC-0BD1-4527-9F4A-FFB8F781CD47}" dt="2022-11-23T22:56:43.129" v="6749" actId="478"/>
          <ac:picMkLst>
            <pc:docMk/>
            <pc:sldMk cId="778071529" sldId="256"/>
            <ac:picMk id="27" creationId="{66326554-EB5E-6508-77A0-5A8515010AAE}"/>
          </ac:picMkLst>
        </pc:picChg>
        <pc:picChg chg="add mod modCrop">
          <ac:chgData name="Willow Dunster" userId="90b97bbe2797a372" providerId="LiveId" clId="{A91DB0DC-0BD1-4527-9F4A-FFB8F781CD47}" dt="2022-12-05T01:24:34.862" v="14072" actId="1076"/>
          <ac:picMkLst>
            <pc:docMk/>
            <pc:sldMk cId="778071529" sldId="256"/>
            <ac:picMk id="27" creationId="{D1E132C5-6699-8FA7-496C-75F3B7ECC2C1}"/>
          </ac:picMkLst>
        </pc:picChg>
        <pc:picChg chg="add del mod modCrop">
          <ac:chgData name="Willow Dunster" userId="90b97bbe2797a372" providerId="LiveId" clId="{A91DB0DC-0BD1-4527-9F4A-FFB8F781CD47}" dt="2022-11-23T22:58:01.942" v="6765" actId="478"/>
          <ac:picMkLst>
            <pc:docMk/>
            <pc:sldMk cId="778071529" sldId="256"/>
            <ac:picMk id="29" creationId="{FFFFF177-B315-C316-0583-CAD26B3B02E7}"/>
          </ac:picMkLst>
        </pc:picChg>
        <pc:picChg chg="add mod modCrop">
          <ac:chgData name="Willow Dunster" userId="90b97bbe2797a372" providerId="LiveId" clId="{A91DB0DC-0BD1-4527-9F4A-FFB8F781CD47}" dt="2022-12-05T01:24:30.882" v="14071" actId="1076"/>
          <ac:picMkLst>
            <pc:docMk/>
            <pc:sldMk cId="778071529" sldId="256"/>
            <ac:picMk id="30" creationId="{F340C171-704C-25EE-B6E5-FAF3A49BC012}"/>
          </ac:picMkLst>
        </pc:picChg>
        <pc:picChg chg="add del mod">
          <ac:chgData name="Willow Dunster" userId="90b97bbe2797a372" providerId="LiveId" clId="{A91DB0DC-0BD1-4527-9F4A-FFB8F781CD47}" dt="2022-11-23T22:55:54.982" v="6741" actId="478"/>
          <ac:picMkLst>
            <pc:docMk/>
            <pc:sldMk cId="778071529" sldId="256"/>
            <ac:picMk id="31" creationId="{4669F2EB-735E-963A-C24D-41B8FC433076}"/>
          </ac:picMkLst>
        </pc:picChg>
        <pc:picChg chg="add del mod">
          <ac:chgData name="Willow Dunster" userId="90b97bbe2797a372" providerId="LiveId" clId="{A91DB0DC-0BD1-4527-9F4A-FFB8F781CD47}" dt="2022-11-16T02:51:10.607" v="6003" actId="478"/>
          <ac:picMkLst>
            <pc:docMk/>
            <pc:sldMk cId="778071529" sldId="256"/>
            <ac:picMk id="51" creationId="{162F4F65-CB2E-A980-033D-BAE1914FE91C}"/>
          </ac:picMkLst>
        </pc:picChg>
        <pc:picChg chg="add del mod">
          <ac:chgData name="Willow Dunster" userId="90b97bbe2797a372" providerId="LiveId" clId="{A91DB0DC-0BD1-4527-9F4A-FFB8F781CD47}" dt="2022-12-05T00:52:14.829" v="13902" actId="478"/>
          <ac:picMkLst>
            <pc:docMk/>
            <pc:sldMk cId="778071529" sldId="256"/>
            <ac:picMk id="51" creationId="{6CE182C0-9D08-3CD4-06B9-D5F4B3D7A6B8}"/>
          </ac:picMkLst>
        </pc:picChg>
        <pc:picChg chg="add mod">
          <ac:chgData name="Willow Dunster" userId="90b97bbe2797a372" providerId="LiveId" clId="{A91DB0DC-0BD1-4527-9F4A-FFB8F781CD47}" dt="2022-11-23T23:03:11.937" v="6795" actId="1076"/>
          <ac:picMkLst>
            <pc:docMk/>
            <pc:sldMk cId="778071529" sldId="256"/>
            <ac:picMk id="54" creationId="{F365D8ED-AD26-96A8-336F-57496FBD71E3}"/>
          </ac:picMkLst>
        </pc:picChg>
        <pc:picChg chg="add del mod">
          <ac:chgData name="Willow Dunster" userId="90b97bbe2797a372" providerId="LiveId" clId="{A91DB0DC-0BD1-4527-9F4A-FFB8F781CD47}" dt="2022-12-05T01:29:09.495" v="14228" actId="1076"/>
          <ac:picMkLst>
            <pc:docMk/>
            <pc:sldMk cId="778071529" sldId="256"/>
            <ac:picMk id="56" creationId="{F977DF8D-3539-6FC3-3E3B-6844A8E89294}"/>
          </ac:picMkLst>
        </pc:picChg>
        <pc:picChg chg="add del mod">
          <ac:chgData name="Willow Dunster" userId="90b97bbe2797a372" providerId="LiveId" clId="{A91DB0DC-0BD1-4527-9F4A-FFB8F781CD47}" dt="2022-11-22T20:48:46.638" v="6451" actId="478"/>
          <ac:picMkLst>
            <pc:docMk/>
            <pc:sldMk cId="778071529" sldId="256"/>
            <ac:picMk id="58" creationId="{9FBB03E0-E3FE-4F78-C258-2CA426A9CFA2}"/>
          </ac:picMkLst>
        </pc:picChg>
        <pc:picChg chg="add del mod">
          <ac:chgData name="Willow Dunster" userId="90b97bbe2797a372" providerId="LiveId" clId="{A91DB0DC-0BD1-4527-9F4A-FFB8F781CD47}" dt="2022-11-24T17:19:47.793" v="6800" actId="478"/>
          <ac:picMkLst>
            <pc:docMk/>
            <pc:sldMk cId="778071529" sldId="256"/>
            <ac:picMk id="59" creationId="{601EE248-BAFB-D277-5C09-BF4D5951CE67}"/>
          </ac:picMkLst>
        </pc:picChg>
        <pc:picChg chg="add del mod">
          <ac:chgData name="Willow Dunster" userId="90b97bbe2797a372" providerId="LiveId" clId="{A91DB0DC-0BD1-4527-9F4A-FFB8F781CD47}" dt="2022-11-22T20:48:47.341" v="6452" actId="478"/>
          <ac:picMkLst>
            <pc:docMk/>
            <pc:sldMk cId="778071529" sldId="256"/>
            <ac:picMk id="60" creationId="{5BAF85CE-BCD9-3ED9-01A8-4AA17B68165D}"/>
          </ac:picMkLst>
        </pc:picChg>
        <pc:picChg chg="add mod">
          <ac:chgData name="Willow Dunster" userId="90b97bbe2797a372" providerId="LiveId" clId="{A91DB0DC-0BD1-4527-9F4A-FFB8F781CD47}" dt="2022-12-05T16:03:57.034" v="15029" actId="1076"/>
          <ac:picMkLst>
            <pc:docMk/>
            <pc:sldMk cId="778071529" sldId="256"/>
            <ac:picMk id="62" creationId="{9E370F43-A7D8-605E-DEF3-7E760E82B4A0}"/>
          </ac:picMkLst>
        </pc:picChg>
        <pc:picChg chg="add mod modCrop">
          <ac:chgData name="Willow Dunster" userId="90b97bbe2797a372" providerId="LiveId" clId="{A91DB0DC-0BD1-4527-9F4A-FFB8F781CD47}" dt="2022-12-05T00:39:27.852" v="13885" actId="1076"/>
          <ac:picMkLst>
            <pc:docMk/>
            <pc:sldMk cId="778071529" sldId="256"/>
            <ac:picMk id="1024" creationId="{1B17C22D-719D-37B9-DB07-3819063572DB}"/>
          </ac:picMkLst>
        </pc:picChg>
        <pc:picChg chg="add del mod">
          <ac:chgData name="Willow Dunster" userId="90b97bbe2797a372" providerId="LiveId" clId="{A91DB0DC-0BD1-4527-9F4A-FFB8F781CD47}" dt="2022-11-22T21:05:24.621" v="6500" actId="478"/>
          <ac:picMkLst>
            <pc:docMk/>
            <pc:sldMk cId="778071529" sldId="256"/>
            <ac:picMk id="1026" creationId="{89BA4373-3F21-9A4D-93F2-4120752BE5D4}"/>
          </ac:picMkLst>
        </pc:picChg>
        <pc:picChg chg="add del mod">
          <ac:chgData name="Willow Dunster" userId="90b97bbe2797a372" providerId="LiveId" clId="{A91DB0DC-0BD1-4527-9F4A-FFB8F781CD47}" dt="2022-12-05T00:52:13.348" v="13901" actId="478"/>
          <ac:picMkLst>
            <pc:docMk/>
            <pc:sldMk cId="778071529" sldId="256"/>
            <ac:picMk id="1028" creationId="{30123C4B-7169-A858-CA15-FD480A83AE41}"/>
          </ac:picMkLst>
        </pc:picChg>
        <pc:picChg chg="add del mod modCrop">
          <ac:chgData name="Willow Dunster" userId="90b97bbe2797a372" providerId="LiveId" clId="{A91DB0DC-0BD1-4527-9F4A-FFB8F781CD47}" dt="2022-12-05T00:52:11.762" v="13900" actId="478"/>
          <ac:picMkLst>
            <pc:docMk/>
            <pc:sldMk cId="778071529" sldId="256"/>
            <ac:picMk id="1030" creationId="{CC437BB0-F84F-6817-640C-21113E7B216E}"/>
          </ac:picMkLst>
        </pc:picChg>
        <pc:picChg chg="add del mod">
          <ac:chgData name="Willow Dunster" userId="90b97bbe2797a372" providerId="LiveId" clId="{A91DB0DC-0BD1-4527-9F4A-FFB8F781CD47}" dt="2022-11-22T20:48:43.026" v="6450" actId="478"/>
          <ac:picMkLst>
            <pc:docMk/>
            <pc:sldMk cId="778071529" sldId="256"/>
            <ac:picMk id="1042" creationId="{E49729BC-F145-44BC-54A4-ADFD5DB0A99E}"/>
          </ac:picMkLst>
        </pc:picChg>
        <pc:cxnChg chg="del mod">
          <ac:chgData name="Willow Dunster" userId="90b97bbe2797a372" providerId="LiveId" clId="{A91DB0DC-0BD1-4527-9F4A-FFB8F781CD47}" dt="2022-11-10T03:19:12.331" v="5478" actId="478"/>
          <ac:cxnSpMkLst>
            <pc:docMk/>
            <pc:sldMk cId="778071529" sldId="256"/>
            <ac:cxnSpMk id="7" creationId="{22135F73-104C-61C9-A056-5DECD10B1C17}"/>
          </ac:cxnSpMkLst>
        </pc:cxnChg>
        <pc:cxnChg chg="del mod">
          <ac:chgData name="Willow Dunster" userId="90b97bbe2797a372" providerId="LiveId" clId="{A91DB0DC-0BD1-4527-9F4A-FFB8F781CD47}" dt="2022-11-10T03:19:17.491" v="5479" actId="478"/>
          <ac:cxnSpMkLst>
            <pc:docMk/>
            <pc:sldMk cId="778071529" sldId="256"/>
            <ac:cxnSpMk id="8" creationId="{6ED2D328-074F-7319-FE3C-A4678DF700A9}"/>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1AD94A-CDB8-4570-B32E-88C9EA0D7567}"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EDA2D7-E5CE-4EDF-885B-658B6FB598D6}" type="slidenum">
              <a:rPr lang="en-US" smtClean="0"/>
              <a:t>‹#›</a:t>
            </a:fld>
            <a:endParaRPr lang="en-US"/>
          </a:p>
        </p:txBody>
      </p:sp>
    </p:spTree>
    <p:extLst>
      <p:ext uri="{BB962C8B-B14F-4D97-AF65-F5344CB8AC3E}">
        <p14:creationId xmlns:p14="http://schemas.microsoft.com/office/powerpoint/2010/main" val="1711224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1AD94A-CDB8-4570-B32E-88C9EA0D7567}"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EDA2D7-E5CE-4EDF-885B-658B6FB598D6}" type="slidenum">
              <a:rPr lang="en-US" smtClean="0"/>
              <a:t>‹#›</a:t>
            </a:fld>
            <a:endParaRPr lang="en-US"/>
          </a:p>
        </p:txBody>
      </p:sp>
    </p:spTree>
    <p:extLst>
      <p:ext uri="{BB962C8B-B14F-4D97-AF65-F5344CB8AC3E}">
        <p14:creationId xmlns:p14="http://schemas.microsoft.com/office/powerpoint/2010/main" val="3649095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1AD94A-CDB8-4570-B32E-88C9EA0D7567}"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EDA2D7-E5CE-4EDF-885B-658B6FB598D6}" type="slidenum">
              <a:rPr lang="en-US" smtClean="0"/>
              <a:t>‹#›</a:t>
            </a:fld>
            <a:endParaRPr lang="en-US"/>
          </a:p>
        </p:txBody>
      </p:sp>
    </p:spTree>
    <p:extLst>
      <p:ext uri="{BB962C8B-B14F-4D97-AF65-F5344CB8AC3E}">
        <p14:creationId xmlns:p14="http://schemas.microsoft.com/office/powerpoint/2010/main" val="1777456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1AD94A-CDB8-4570-B32E-88C9EA0D7567}"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EDA2D7-E5CE-4EDF-885B-658B6FB598D6}" type="slidenum">
              <a:rPr lang="en-US" smtClean="0"/>
              <a:t>‹#›</a:t>
            </a:fld>
            <a:endParaRPr lang="en-US"/>
          </a:p>
        </p:txBody>
      </p:sp>
    </p:spTree>
    <p:extLst>
      <p:ext uri="{BB962C8B-B14F-4D97-AF65-F5344CB8AC3E}">
        <p14:creationId xmlns:p14="http://schemas.microsoft.com/office/powerpoint/2010/main" val="254610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1AD94A-CDB8-4570-B32E-88C9EA0D7567}"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EDA2D7-E5CE-4EDF-885B-658B6FB598D6}" type="slidenum">
              <a:rPr lang="en-US" smtClean="0"/>
              <a:t>‹#›</a:t>
            </a:fld>
            <a:endParaRPr lang="en-US"/>
          </a:p>
        </p:txBody>
      </p:sp>
    </p:spTree>
    <p:extLst>
      <p:ext uri="{BB962C8B-B14F-4D97-AF65-F5344CB8AC3E}">
        <p14:creationId xmlns:p14="http://schemas.microsoft.com/office/powerpoint/2010/main" val="76301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1AD94A-CDB8-4570-B32E-88C9EA0D7567}"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EDA2D7-E5CE-4EDF-885B-658B6FB598D6}" type="slidenum">
              <a:rPr lang="en-US" smtClean="0"/>
              <a:t>‹#›</a:t>
            </a:fld>
            <a:endParaRPr lang="en-US"/>
          </a:p>
        </p:txBody>
      </p:sp>
    </p:spTree>
    <p:extLst>
      <p:ext uri="{BB962C8B-B14F-4D97-AF65-F5344CB8AC3E}">
        <p14:creationId xmlns:p14="http://schemas.microsoft.com/office/powerpoint/2010/main" val="3531471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1AD94A-CDB8-4570-B32E-88C9EA0D7567}" type="datetimeFigureOut">
              <a:rPr lang="en-US" smtClean="0"/>
              <a:t>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EDA2D7-E5CE-4EDF-885B-658B6FB598D6}" type="slidenum">
              <a:rPr lang="en-US" smtClean="0"/>
              <a:t>‹#›</a:t>
            </a:fld>
            <a:endParaRPr lang="en-US"/>
          </a:p>
        </p:txBody>
      </p:sp>
    </p:spTree>
    <p:extLst>
      <p:ext uri="{BB962C8B-B14F-4D97-AF65-F5344CB8AC3E}">
        <p14:creationId xmlns:p14="http://schemas.microsoft.com/office/powerpoint/2010/main" val="1137547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1AD94A-CDB8-4570-B32E-88C9EA0D7567}" type="datetimeFigureOut">
              <a:rPr lang="en-US" smtClean="0"/>
              <a:t>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EDA2D7-E5CE-4EDF-885B-658B6FB598D6}" type="slidenum">
              <a:rPr lang="en-US" smtClean="0"/>
              <a:t>‹#›</a:t>
            </a:fld>
            <a:endParaRPr lang="en-US"/>
          </a:p>
        </p:txBody>
      </p:sp>
    </p:spTree>
    <p:extLst>
      <p:ext uri="{BB962C8B-B14F-4D97-AF65-F5344CB8AC3E}">
        <p14:creationId xmlns:p14="http://schemas.microsoft.com/office/powerpoint/2010/main" val="3069229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1AD94A-CDB8-4570-B32E-88C9EA0D7567}" type="datetimeFigureOut">
              <a:rPr lang="en-US" smtClean="0"/>
              <a:t>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EDA2D7-E5CE-4EDF-885B-658B6FB598D6}" type="slidenum">
              <a:rPr lang="en-US" smtClean="0"/>
              <a:t>‹#›</a:t>
            </a:fld>
            <a:endParaRPr lang="en-US"/>
          </a:p>
        </p:txBody>
      </p:sp>
    </p:spTree>
    <p:extLst>
      <p:ext uri="{BB962C8B-B14F-4D97-AF65-F5344CB8AC3E}">
        <p14:creationId xmlns:p14="http://schemas.microsoft.com/office/powerpoint/2010/main" val="2484271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B01AD94A-CDB8-4570-B32E-88C9EA0D7567}"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EDA2D7-E5CE-4EDF-885B-658B6FB598D6}" type="slidenum">
              <a:rPr lang="en-US" smtClean="0"/>
              <a:t>‹#›</a:t>
            </a:fld>
            <a:endParaRPr lang="en-US"/>
          </a:p>
        </p:txBody>
      </p:sp>
    </p:spTree>
    <p:extLst>
      <p:ext uri="{BB962C8B-B14F-4D97-AF65-F5344CB8AC3E}">
        <p14:creationId xmlns:p14="http://schemas.microsoft.com/office/powerpoint/2010/main" val="3005593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B01AD94A-CDB8-4570-B32E-88C9EA0D7567}"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EDA2D7-E5CE-4EDF-885B-658B6FB598D6}" type="slidenum">
              <a:rPr lang="en-US" smtClean="0"/>
              <a:t>‹#›</a:t>
            </a:fld>
            <a:endParaRPr lang="en-US"/>
          </a:p>
        </p:txBody>
      </p:sp>
    </p:spTree>
    <p:extLst>
      <p:ext uri="{BB962C8B-B14F-4D97-AF65-F5344CB8AC3E}">
        <p14:creationId xmlns:p14="http://schemas.microsoft.com/office/powerpoint/2010/main" val="1276725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B01AD94A-CDB8-4570-B32E-88C9EA0D7567}" type="datetimeFigureOut">
              <a:rPr lang="en-US" smtClean="0"/>
              <a:t>12/5/2022</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71EDA2D7-E5CE-4EDF-885B-658B6FB598D6}" type="slidenum">
              <a:rPr lang="en-US" smtClean="0"/>
              <a:t>‹#›</a:t>
            </a:fld>
            <a:endParaRPr lang="en-US"/>
          </a:p>
        </p:txBody>
      </p:sp>
    </p:spTree>
    <p:extLst>
      <p:ext uri="{BB962C8B-B14F-4D97-AF65-F5344CB8AC3E}">
        <p14:creationId xmlns:p14="http://schemas.microsoft.com/office/powerpoint/2010/main" val="2186571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18" Type="http://schemas.openxmlformats.org/officeDocument/2006/relationships/image" Target="../media/image17.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eg"/><Relationship Id="rId17" Type="http://schemas.openxmlformats.org/officeDocument/2006/relationships/image" Target="../media/image16.jpe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gif"/><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gif"/><Relationship Id="rId19" Type="http://schemas.openxmlformats.org/officeDocument/2006/relationships/image" Target="../media/image18.jpe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1025">
            <a:extLst>
              <a:ext uri="{FF2B5EF4-FFF2-40B4-BE49-F238E27FC236}">
                <a16:creationId xmlns:a16="http://schemas.microsoft.com/office/drawing/2014/main" id="{9C7DA351-8D5D-ACB6-3E8A-32C89D7BA546}"/>
              </a:ext>
            </a:extLst>
          </p:cNvPr>
          <p:cNvSpPr/>
          <p:nvPr/>
        </p:nvSpPr>
        <p:spPr>
          <a:xfrm>
            <a:off x="434729" y="28745825"/>
            <a:ext cx="10541743" cy="4014791"/>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25" name="Rectangle 1024">
            <a:extLst>
              <a:ext uri="{FF2B5EF4-FFF2-40B4-BE49-F238E27FC236}">
                <a16:creationId xmlns:a16="http://schemas.microsoft.com/office/drawing/2014/main" id="{B7FEF34C-9CD4-B58F-1250-D64B73EB435C}"/>
              </a:ext>
            </a:extLst>
          </p:cNvPr>
          <p:cNvSpPr/>
          <p:nvPr/>
        </p:nvSpPr>
        <p:spPr>
          <a:xfrm>
            <a:off x="5760960" y="24528518"/>
            <a:ext cx="5215512" cy="4049499"/>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DC6AAF77-CB54-4249-E491-A2373898F862}"/>
              </a:ext>
            </a:extLst>
          </p:cNvPr>
          <p:cNvSpPr/>
          <p:nvPr/>
        </p:nvSpPr>
        <p:spPr>
          <a:xfrm>
            <a:off x="434729" y="24528519"/>
            <a:ext cx="5238422" cy="406529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B86E9D3-711B-1A2E-B3C3-DA8D986D4759}"/>
              </a:ext>
            </a:extLst>
          </p:cNvPr>
          <p:cNvSpPr/>
          <p:nvPr/>
        </p:nvSpPr>
        <p:spPr>
          <a:xfrm>
            <a:off x="38560130" y="8956609"/>
            <a:ext cx="4891957" cy="2427671"/>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D20700C-65E7-BA74-19DC-2AE230763DB2}"/>
              </a:ext>
            </a:extLst>
          </p:cNvPr>
          <p:cNvSpPr/>
          <p:nvPr/>
        </p:nvSpPr>
        <p:spPr>
          <a:xfrm>
            <a:off x="38554594" y="6539698"/>
            <a:ext cx="4901877" cy="2243410"/>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sz="1800"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8" name="Rectangle 57">
            <a:extLst>
              <a:ext uri="{FF2B5EF4-FFF2-40B4-BE49-F238E27FC236}">
                <a16:creationId xmlns:a16="http://schemas.microsoft.com/office/drawing/2014/main" id="{E728B65A-6EF9-90FB-BBB1-3760B98719C5}"/>
              </a:ext>
            </a:extLst>
          </p:cNvPr>
          <p:cNvSpPr/>
          <p:nvPr/>
        </p:nvSpPr>
        <p:spPr>
          <a:xfrm>
            <a:off x="38574929" y="4104766"/>
            <a:ext cx="4877158" cy="223305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95C1105-1DD9-303C-A12E-6B90675EE1AD}"/>
              </a:ext>
            </a:extLst>
          </p:cNvPr>
          <p:cNvSpPr/>
          <p:nvPr/>
        </p:nvSpPr>
        <p:spPr>
          <a:xfrm>
            <a:off x="11489342" y="14163199"/>
            <a:ext cx="20903940" cy="18597418"/>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E93B80C-C678-FEFD-DF7F-84388B8C2A4A}"/>
              </a:ext>
            </a:extLst>
          </p:cNvPr>
          <p:cNvSpPr/>
          <p:nvPr/>
        </p:nvSpPr>
        <p:spPr>
          <a:xfrm>
            <a:off x="25465529" y="2933939"/>
            <a:ext cx="6930473" cy="11086624"/>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3A16BF6-68B3-EBE1-FE08-F4B13DCDC296}"/>
              </a:ext>
            </a:extLst>
          </p:cNvPr>
          <p:cNvSpPr/>
          <p:nvPr/>
        </p:nvSpPr>
        <p:spPr>
          <a:xfrm>
            <a:off x="11489342" y="2959247"/>
            <a:ext cx="13726637" cy="110866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26EF78F-58E3-64BC-E2AC-7B0E74711C0F}"/>
              </a:ext>
            </a:extLst>
          </p:cNvPr>
          <p:cNvSpPr txBox="1"/>
          <p:nvPr/>
        </p:nvSpPr>
        <p:spPr>
          <a:xfrm>
            <a:off x="18596184" y="14234080"/>
            <a:ext cx="6816500" cy="1754326"/>
          </a:xfrm>
          <a:prstGeom prst="rect">
            <a:avLst/>
          </a:prstGeom>
          <a:solidFill>
            <a:srgbClr val="00B050"/>
          </a:solidFill>
        </p:spPr>
        <p:txBody>
          <a:bodyPr wrap="square" rtlCol="0">
            <a:spAutoFit/>
          </a:bodyPr>
          <a:lstStyle/>
          <a:p>
            <a:pPr algn="ctr"/>
            <a:r>
              <a:rPr lang="en-US" sz="53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Aerobic Capacity and Drag</a:t>
            </a:r>
            <a:r>
              <a:rPr lang="en-US" sz="5300" dirty="0">
                <a:solidFill>
                  <a:schemeClr val="bg1"/>
                </a:solidFill>
              </a:rPr>
              <a:t> </a:t>
            </a:r>
            <a:r>
              <a:rPr lang="en-US" sz="53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Reduction</a:t>
            </a:r>
          </a:p>
        </p:txBody>
      </p:sp>
      <p:sp>
        <p:nvSpPr>
          <p:cNvPr id="9" name="AutoShape 16">
            <a:extLst>
              <a:ext uri="{FF2B5EF4-FFF2-40B4-BE49-F238E27FC236}">
                <a16:creationId xmlns:a16="http://schemas.microsoft.com/office/drawing/2014/main" id="{588CA521-0826-FC5F-97AB-A485A4655AAC}"/>
              </a:ext>
            </a:extLst>
          </p:cNvPr>
          <p:cNvSpPr>
            <a:spLocks noChangeAspect="1" noChangeArrowheads="1"/>
          </p:cNvSpPr>
          <p:nvPr/>
        </p:nvSpPr>
        <p:spPr bwMode="auto">
          <a:xfrm>
            <a:off x="21793200" y="16306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a:extLst>
              <a:ext uri="{FF2B5EF4-FFF2-40B4-BE49-F238E27FC236}">
                <a16:creationId xmlns:a16="http://schemas.microsoft.com/office/drawing/2014/main" id="{47CBC177-51C9-CDB6-161D-FDF5FE0838E6}"/>
              </a:ext>
            </a:extLst>
          </p:cNvPr>
          <p:cNvSpPr txBox="1"/>
          <p:nvPr/>
        </p:nvSpPr>
        <p:spPr>
          <a:xfrm>
            <a:off x="11927154" y="3097033"/>
            <a:ext cx="6447205" cy="923330"/>
          </a:xfrm>
          <a:prstGeom prst="rect">
            <a:avLst/>
          </a:prstGeom>
          <a:solidFill>
            <a:srgbClr val="0070C0"/>
          </a:solidFill>
        </p:spPr>
        <p:txBody>
          <a:bodyPr wrap="square" rtlCol="0">
            <a:spAutoFit/>
          </a:bodyPr>
          <a:lstStyle/>
          <a:p>
            <a:r>
              <a:rPr lang="en-US" sz="54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Hydro–Dynamic Lift</a:t>
            </a:r>
          </a:p>
        </p:txBody>
      </p:sp>
      <p:pic>
        <p:nvPicPr>
          <p:cNvPr id="15" name="Picture 14">
            <a:extLst>
              <a:ext uri="{FF2B5EF4-FFF2-40B4-BE49-F238E27FC236}">
                <a16:creationId xmlns:a16="http://schemas.microsoft.com/office/drawing/2014/main" id="{E115D52F-13CA-90F4-142C-0748E3492867}"/>
              </a:ext>
            </a:extLst>
          </p:cNvPr>
          <p:cNvPicPr>
            <a:picLocks noChangeAspect="1"/>
          </p:cNvPicPr>
          <p:nvPr/>
        </p:nvPicPr>
        <p:blipFill>
          <a:blip r:embed="rId2"/>
          <a:stretch>
            <a:fillRect/>
          </a:stretch>
        </p:blipFill>
        <p:spPr>
          <a:xfrm>
            <a:off x="25656592" y="23633434"/>
            <a:ext cx="6462118" cy="7673985"/>
          </a:xfrm>
          <a:prstGeom prst="rect">
            <a:avLst/>
          </a:prstGeom>
          <a:ln w="12700">
            <a:solidFill>
              <a:schemeClr val="tx1"/>
            </a:solidFill>
          </a:ln>
        </p:spPr>
      </p:pic>
      <p:pic>
        <p:nvPicPr>
          <p:cNvPr id="16" name="Picture 15">
            <a:extLst>
              <a:ext uri="{FF2B5EF4-FFF2-40B4-BE49-F238E27FC236}">
                <a16:creationId xmlns:a16="http://schemas.microsoft.com/office/drawing/2014/main" id="{CA370743-6156-9FED-8F2D-F385CB492F93}"/>
              </a:ext>
            </a:extLst>
          </p:cNvPr>
          <p:cNvPicPr>
            <a:picLocks noChangeAspect="1"/>
          </p:cNvPicPr>
          <p:nvPr/>
        </p:nvPicPr>
        <p:blipFill>
          <a:blip r:embed="rId3"/>
          <a:stretch>
            <a:fillRect/>
          </a:stretch>
        </p:blipFill>
        <p:spPr>
          <a:xfrm>
            <a:off x="18802248" y="23636423"/>
            <a:ext cx="6480541" cy="7673985"/>
          </a:xfrm>
          <a:prstGeom prst="rect">
            <a:avLst/>
          </a:prstGeom>
          <a:ln w="12700">
            <a:solidFill>
              <a:schemeClr val="tx1"/>
            </a:solidFill>
          </a:ln>
        </p:spPr>
      </p:pic>
      <p:pic>
        <p:nvPicPr>
          <p:cNvPr id="17" name="Picture 16">
            <a:extLst>
              <a:ext uri="{FF2B5EF4-FFF2-40B4-BE49-F238E27FC236}">
                <a16:creationId xmlns:a16="http://schemas.microsoft.com/office/drawing/2014/main" id="{4A2BA221-E782-614F-6151-72084D2A4424}"/>
              </a:ext>
            </a:extLst>
          </p:cNvPr>
          <p:cNvPicPr>
            <a:picLocks noChangeAspect="1"/>
          </p:cNvPicPr>
          <p:nvPr/>
        </p:nvPicPr>
        <p:blipFill>
          <a:blip r:embed="rId4"/>
          <a:stretch>
            <a:fillRect/>
          </a:stretch>
        </p:blipFill>
        <p:spPr>
          <a:xfrm>
            <a:off x="11910231" y="23633433"/>
            <a:ext cx="6480542" cy="7673985"/>
          </a:xfrm>
          <a:prstGeom prst="rect">
            <a:avLst/>
          </a:prstGeom>
          <a:ln w="12700">
            <a:solidFill>
              <a:schemeClr val="tx1"/>
            </a:solidFill>
          </a:ln>
        </p:spPr>
      </p:pic>
      <p:pic>
        <p:nvPicPr>
          <p:cNvPr id="18" name="Picture 17">
            <a:extLst>
              <a:ext uri="{FF2B5EF4-FFF2-40B4-BE49-F238E27FC236}">
                <a16:creationId xmlns:a16="http://schemas.microsoft.com/office/drawing/2014/main" id="{42F61CF3-1830-C5B9-924B-71404A276370}"/>
              </a:ext>
            </a:extLst>
          </p:cNvPr>
          <p:cNvPicPr>
            <a:picLocks noChangeAspect="1"/>
          </p:cNvPicPr>
          <p:nvPr/>
        </p:nvPicPr>
        <p:blipFill>
          <a:blip r:embed="rId5"/>
          <a:stretch>
            <a:fillRect/>
          </a:stretch>
        </p:blipFill>
        <p:spPr>
          <a:xfrm>
            <a:off x="11927155" y="14367260"/>
            <a:ext cx="6480542" cy="7293869"/>
          </a:xfrm>
          <a:prstGeom prst="rect">
            <a:avLst/>
          </a:prstGeom>
          <a:ln w="12700">
            <a:solidFill>
              <a:schemeClr val="tx1"/>
            </a:solidFill>
          </a:ln>
        </p:spPr>
      </p:pic>
      <p:pic>
        <p:nvPicPr>
          <p:cNvPr id="19" name="Picture 18">
            <a:extLst>
              <a:ext uri="{FF2B5EF4-FFF2-40B4-BE49-F238E27FC236}">
                <a16:creationId xmlns:a16="http://schemas.microsoft.com/office/drawing/2014/main" id="{38B1499F-5A2B-9E8D-03EA-AFAEB2C8BB2E}"/>
              </a:ext>
            </a:extLst>
          </p:cNvPr>
          <p:cNvPicPr>
            <a:picLocks noChangeAspect="1"/>
          </p:cNvPicPr>
          <p:nvPr/>
        </p:nvPicPr>
        <p:blipFill>
          <a:blip r:embed="rId6"/>
          <a:stretch>
            <a:fillRect/>
          </a:stretch>
        </p:blipFill>
        <p:spPr>
          <a:xfrm>
            <a:off x="25658221" y="14365670"/>
            <a:ext cx="6480542" cy="7276250"/>
          </a:xfrm>
          <a:prstGeom prst="rect">
            <a:avLst/>
          </a:prstGeom>
          <a:ln w="12700">
            <a:solidFill>
              <a:schemeClr val="tx1"/>
            </a:solidFill>
          </a:ln>
        </p:spPr>
      </p:pic>
      <p:pic>
        <p:nvPicPr>
          <p:cNvPr id="20" name="Picture 19">
            <a:extLst>
              <a:ext uri="{FF2B5EF4-FFF2-40B4-BE49-F238E27FC236}">
                <a16:creationId xmlns:a16="http://schemas.microsoft.com/office/drawing/2014/main" id="{674FCDF9-C0DF-1951-13CA-FE3480F8A2B6}"/>
              </a:ext>
            </a:extLst>
          </p:cNvPr>
          <p:cNvPicPr>
            <a:picLocks noChangeAspect="1"/>
          </p:cNvPicPr>
          <p:nvPr/>
        </p:nvPicPr>
        <p:blipFill>
          <a:blip r:embed="rId7"/>
          <a:stretch>
            <a:fillRect/>
          </a:stretch>
        </p:blipFill>
        <p:spPr>
          <a:xfrm>
            <a:off x="11893818" y="4216436"/>
            <a:ext cx="6480542" cy="7306527"/>
          </a:xfrm>
          <a:prstGeom prst="rect">
            <a:avLst/>
          </a:prstGeom>
          <a:ln w="12700">
            <a:solidFill>
              <a:schemeClr val="tx1"/>
            </a:solidFill>
          </a:ln>
        </p:spPr>
      </p:pic>
      <p:pic>
        <p:nvPicPr>
          <p:cNvPr id="21" name="Picture 20">
            <a:extLst>
              <a:ext uri="{FF2B5EF4-FFF2-40B4-BE49-F238E27FC236}">
                <a16:creationId xmlns:a16="http://schemas.microsoft.com/office/drawing/2014/main" id="{9BC27F50-D032-A964-B8F4-6A136BD2396F}"/>
              </a:ext>
            </a:extLst>
          </p:cNvPr>
          <p:cNvPicPr>
            <a:picLocks noChangeAspect="1"/>
          </p:cNvPicPr>
          <p:nvPr/>
        </p:nvPicPr>
        <p:blipFill>
          <a:blip r:embed="rId8"/>
          <a:stretch>
            <a:fillRect/>
          </a:stretch>
        </p:blipFill>
        <p:spPr>
          <a:xfrm>
            <a:off x="18620857" y="4218983"/>
            <a:ext cx="6283478" cy="7328153"/>
          </a:xfrm>
          <a:prstGeom prst="rect">
            <a:avLst/>
          </a:prstGeom>
          <a:ln w="12700">
            <a:solidFill>
              <a:schemeClr val="tx1"/>
            </a:solidFill>
          </a:ln>
        </p:spPr>
      </p:pic>
      <p:pic>
        <p:nvPicPr>
          <p:cNvPr id="22" name="Picture 21">
            <a:extLst>
              <a:ext uri="{FF2B5EF4-FFF2-40B4-BE49-F238E27FC236}">
                <a16:creationId xmlns:a16="http://schemas.microsoft.com/office/drawing/2014/main" id="{8D90A3EF-86AF-C0A4-0D62-6EFD6DEBEE6E}"/>
              </a:ext>
            </a:extLst>
          </p:cNvPr>
          <p:cNvPicPr>
            <a:picLocks noChangeAspect="1"/>
          </p:cNvPicPr>
          <p:nvPr/>
        </p:nvPicPr>
        <p:blipFill>
          <a:blip r:embed="rId9"/>
          <a:stretch>
            <a:fillRect/>
          </a:stretch>
        </p:blipFill>
        <p:spPr>
          <a:xfrm>
            <a:off x="25719726" y="4251078"/>
            <a:ext cx="6357531" cy="7276250"/>
          </a:xfrm>
          <a:prstGeom prst="rect">
            <a:avLst/>
          </a:prstGeom>
          <a:ln w="12700">
            <a:solidFill>
              <a:schemeClr val="tx1"/>
            </a:solidFill>
          </a:ln>
        </p:spPr>
      </p:pic>
      <p:sp>
        <p:nvSpPr>
          <p:cNvPr id="25" name="TextBox 24">
            <a:extLst>
              <a:ext uri="{FF2B5EF4-FFF2-40B4-BE49-F238E27FC236}">
                <a16:creationId xmlns:a16="http://schemas.microsoft.com/office/drawing/2014/main" id="{537E2770-922B-2FBD-F904-0B7888B083F4}"/>
              </a:ext>
            </a:extLst>
          </p:cNvPr>
          <p:cNvSpPr txBox="1"/>
          <p:nvPr/>
        </p:nvSpPr>
        <p:spPr>
          <a:xfrm>
            <a:off x="25786709" y="3125277"/>
            <a:ext cx="6332001" cy="923330"/>
          </a:xfrm>
          <a:prstGeom prst="rect">
            <a:avLst/>
          </a:prstGeom>
          <a:solidFill>
            <a:srgbClr val="FF0000"/>
          </a:solidFill>
        </p:spPr>
        <p:txBody>
          <a:bodyPr wrap="square" rtlCol="0">
            <a:spAutoFit/>
          </a:bodyPr>
          <a:lstStyle/>
          <a:p>
            <a:pPr algn="ctr"/>
            <a:r>
              <a:rPr lang="en-US" sz="54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Burst Speed</a:t>
            </a:r>
          </a:p>
        </p:txBody>
      </p:sp>
      <p:sp>
        <p:nvSpPr>
          <p:cNvPr id="32" name="Rectangle 31">
            <a:extLst>
              <a:ext uri="{FF2B5EF4-FFF2-40B4-BE49-F238E27FC236}">
                <a16:creationId xmlns:a16="http://schemas.microsoft.com/office/drawing/2014/main" id="{E7E151DE-31B7-E8F5-31FF-C556F8DBF880}"/>
              </a:ext>
            </a:extLst>
          </p:cNvPr>
          <p:cNvSpPr/>
          <p:nvPr/>
        </p:nvSpPr>
        <p:spPr>
          <a:xfrm>
            <a:off x="0" y="-121253"/>
            <a:ext cx="43950034" cy="2818514"/>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D0E60ED-8535-AFF2-2EB8-26C87D8864C2}"/>
              </a:ext>
            </a:extLst>
          </p:cNvPr>
          <p:cNvSpPr/>
          <p:nvPr/>
        </p:nvSpPr>
        <p:spPr>
          <a:xfrm>
            <a:off x="32991988" y="30652042"/>
            <a:ext cx="10543594" cy="6334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CCE4688-DDE3-408A-1D89-01F4B576FD2E}"/>
              </a:ext>
            </a:extLst>
          </p:cNvPr>
          <p:cNvSpPr txBox="1"/>
          <p:nvPr/>
        </p:nvSpPr>
        <p:spPr>
          <a:xfrm>
            <a:off x="410686" y="2944357"/>
            <a:ext cx="10527416" cy="1015663"/>
          </a:xfrm>
          <a:prstGeom prst="rect">
            <a:avLst/>
          </a:prstGeom>
          <a:solidFill>
            <a:srgbClr val="002060"/>
          </a:solidFill>
        </p:spPr>
        <p:txBody>
          <a:bodyPr wrap="square" rtlCol="0">
            <a:spAutoFit/>
          </a:bodyPr>
          <a:lstStyle/>
          <a:p>
            <a:pPr algn="ctr"/>
            <a:r>
              <a:rPr lang="en-US" sz="60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Introduction</a:t>
            </a:r>
          </a:p>
        </p:txBody>
      </p:sp>
      <p:sp>
        <p:nvSpPr>
          <p:cNvPr id="42" name="TextBox 41">
            <a:extLst>
              <a:ext uri="{FF2B5EF4-FFF2-40B4-BE49-F238E27FC236}">
                <a16:creationId xmlns:a16="http://schemas.microsoft.com/office/drawing/2014/main" id="{D12F6F61-348C-D3D2-78FA-9D2E1BB659AC}"/>
              </a:ext>
            </a:extLst>
          </p:cNvPr>
          <p:cNvSpPr txBox="1"/>
          <p:nvPr/>
        </p:nvSpPr>
        <p:spPr>
          <a:xfrm>
            <a:off x="409749" y="11117455"/>
            <a:ext cx="10566723" cy="1015663"/>
          </a:xfrm>
          <a:prstGeom prst="rect">
            <a:avLst/>
          </a:prstGeom>
          <a:solidFill>
            <a:srgbClr val="002060"/>
          </a:solidFill>
        </p:spPr>
        <p:txBody>
          <a:bodyPr wrap="square" rtlCol="0">
            <a:spAutoFit/>
          </a:bodyPr>
          <a:lstStyle/>
          <a:p>
            <a:pPr algn="ctr"/>
            <a:r>
              <a:rPr lang="en-US" sz="60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Methods</a:t>
            </a:r>
          </a:p>
        </p:txBody>
      </p:sp>
      <p:sp>
        <p:nvSpPr>
          <p:cNvPr id="43" name="TextBox 42">
            <a:extLst>
              <a:ext uri="{FF2B5EF4-FFF2-40B4-BE49-F238E27FC236}">
                <a16:creationId xmlns:a16="http://schemas.microsoft.com/office/drawing/2014/main" id="{26500BFB-2C24-2FFB-8E72-64B09BB323CC}"/>
              </a:ext>
            </a:extLst>
          </p:cNvPr>
          <p:cNvSpPr txBox="1"/>
          <p:nvPr/>
        </p:nvSpPr>
        <p:spPr>
          <a:xfrm>
            <a:off x="32950516" y="2934840"/>
            <a:ext cx="10524480" cy="1015663"/>
          </a:xfrm>
          <a:prstGeom prst="rect">
            <a:avLst/>
          </a:prstGeom>
          <a:solidFill>
            <a:srgbClr val="002060"/>
          </a:solidFill>
        </p:spPr>
        <p:txBody>
          <a:bodyPr wrap="square" rtlCol="0">
            <a:spAutoFit/>
          </a:bodyPr>
          <a:lstStyle/>
          <a:p>
            <a:pPr algn="ctr"/>
            <a:r>
              <a:rPr lang="en-US" sz="60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Discussion</a:t>
            </a:r>
          </a:p>
        </p:txBody>
      </p:sp>
      <p:sp>
        <p:nvSpPr>
          <p:cNvPr id="44" name="TextBox 43">
            <a:extLst>
              <a:ext uri="{FF2B5EF4-FFF2-40B4-BE49-F238E27FC236}">
                <a16:creationId xmlns:a16="http://schemas.microsoft.com/office/drawing/2014/main" id="{46C79254-7699-A3FC-654D-0D62DA37166E}"/>
              </a:ext>
            </a:extLst>
          </p:cNvPr>
          <p:cNvSpPr txBox="1"/>
          <p:nvPr/>
        </p:nvSpPr>
        <p:spPr>
          <a:xfrm>
            <a:off x="36020812" y="30450167"/>
            <a:ext cx="8113476" cy="1015663"/>
          </a:xfrm>
          <a:prstGeom prst="rect">
            <a:avLst/>
          </a:prstGeom>
          <a:noFill/>
        </p:spPr>
        <p:txBody>
          <a:bodyPr wrap="square" rtlCol="0">
            <a:spAutoFit/>
          </a:bodyPr>
          <a:lstStyle/>
          <a:p>
            <a:r>
              <a:rPr lang="en-US" sz="60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References</a:t>
            </a:r>
          </a:p>
        </p:txBody>
      </p:sp>
      <p:sp>
        <p:nvSpPr>
          <p:cNvPr id="45" name="TextBox 44">
            <a:extLst>
              <a:ext uri="{FF2B5EF4-FFF2-40B4-BE49-F238E27FC236}">
                <a16:creationId xmlns:a16="http://schemas.microsoft.com/office/drawing/2014/main" id="{368B210D-7872-45AE-C4BE-43A25BCB7FF4}"/>
              </a:ext>
            </a:extLst>
          </p:cNvPr>
          <p:cNvSpPr txBox="1"/>
          <p:nvPr/>
        </p:nvSpPr>
        <p:spPr>
          <a:xfrm>
            <a:off x="11916303" y="21704112"/>
            <a:ext cx="6549212" cy="1569660"/>
          </a:xfrm>
          <a:prstGeom prst="rect">
            <a:avLst/>
          </a:prstGeom>
          <a:noFill/>
        </p:spPr>
        <p:txBody>
          <a:bodyPr wrap="square" rtlCol="0">
            <a:spAutoFit/>
          </a:bodyPr>
          <a:lstStyle/>
          <a:p>
            <a:r>
              <a:rPr lang="en-US" sz="2400" b="1"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Figure 8. Gill slit height as a proportion of pre-caudal length compared across species. Mako sharks had significantly longer gill slits compared to blue sharks (p = 0.030</a:t>
            </a:r>
            <a:r>
              <a:rPr lang="en-US" sz="2400" b="1" dirty="0">
                <a:latin typeface="Microsoft Sans Serif" panose="020B0604020202020204" pitchFamily="34" charset="0"/>
                <a:ea typeface="Microsoft Sans Serif" panose="020B0604020202020204" pitchFamily="34" charset="0"/>
                <a:cs typeface="Microsoft Sans Serif" panose="020B0604020202020204" pitchFamily="34" charset="0"/>
              </a:rPr>
              <a:t>)</a:t>
            </a:r>
          </a:p>
        </p:txBody>
      </p:sp>
      <p:sp>
        <p:nvSpPr>
          <p:cNvPr id="47" name="TextBox 46">
            <a:extLst>
              <a:ext uri="{FF2B5EF4-FFF2-40B4-BE49-F238E27FC236}">
                <a16:creationId xmlns:a16="http://schemas.microsoft.com/office/drawing/2014/main" id="{FBE1168F-3581-7D46-96B2-52F78B1B9A0E}"/>
              </a:ext>
            </a:extLst>
          </p:cNvPr>
          <p:cNvSpPr txBox="1"/>
          <p:nvPr/>
        </p:nvSpPr>
        <p:spPr>
          <a:xfrm>
            <a:off x="25597932" y="21626152"/>
            <a:ext cx="6462118" cy="1938992"/>
          </a:xfrm>
          <a:prstGeom prst="rect">
            <a:avLst/>
          </a:prstGeom>
          <a:noFill/>
        </p:spPr>
        <p:txBody>
          <a:bodyPr wrap="square">
            <a:spAutoFit/>
          </a:bodyPr>
          <a:lstStyle/>
          <a:p>
            <a:r>
              <a:rPr lang="en-US" sz="2400" b="1"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Figure 9. Snout angle measured from mid-eye to mouth as a measure of how conical the snout is. Mako shark snout angle was significantly smaller than Smooth Dog fish (p = .001)</a:t>
            </a:r>
          </a:p>
        </p:txBody>
      </p:sp>
      <p:sp>
        <p:nvSpPr>
          <p:cNvPr id="48" name="TextBox 47">
            <a:extLst>
              <a:ext uri="{FF2B5EF4-FFF2-40B4-BE49-F238E27FC236}">
                <a16:creationId xmlns:a16="http://schemas.microsoft.com/office/drawing/2014/main" id="{0820303B-3843-634C-D207-821F97E2AFF9}"/>
              </a:ext>
            </a:extLst>
          </p:cNvPr>
          <p:cNvSpPr txBox="1"/>
          <p:nvPr/>
        </p:nvSpPr>
        <p:spPr>
          <a:xfrm>
            <a:off x="11835588" y="31376264"/>
            <a:ext cx="20244172" cy="830997"/>
          </a:xfrm>
          <a:prstGeom prst="rect">
            <a:avLst/>
          </a:prstGeom>
          <a:noFill/>
        </p:spPr>
        <p:txBody>
          <a:bodyPr wrap="square" rtlCol="0">
            <a:spAutoFit/>
          </a:bodyPr>
          <a:lstStyle/>
          <a:p>
            <a:r>
              <a:rPr lang="en-US" sz="2400" b="1"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Figure 10. Girth at pre and post pectoral fin and post-first dorsal fin locations as a measure of streamline body shape. Mako shark girth was significantly larger than Smooth Dogfish girth across all three measures (p = 0.008, 0.0.008, 0.006)</a:t>
            </a:r>
          </a:p>
        </p:txBody>
      </p:sp>
      <p:sp>
        <p:nvSpPr>
          <p:cNvPr id="49" name="TextBox 48">
            <a:extLst>
              <a:ext uri="{FF2B5EF4-FFF2-40B4-BE49-F238E27FC236}">
                <a16:creationId xmlns:a16="http://schemas.microsoft.com/office/drawing/2014/main" id="{7459C5C3-EE9C-B153-C909-8EDDD0321E8A}"/>
              </a:ext>
            </a:extLst>
          </p:cNvPr>
          <p:cNvSpPr txBox="1"/>
          <p:nvPr/>
        </p:nvSpPr>
        <p:spPr>
          <a:xfrm>
            <a:off x="11861643" y="11612992"/>
            <a:ext cx="6513879" cy="1938992"/>
          </a:xfrm>
          <a:prstGeom prst="rect">
            <a:avLst/>
          </a:prstGeom>
          <a:noFill/>
        </p:spPr>
        <p:txBody>
          <a:bodyPr wrap="square" rtlCol="0">
            <a:spAutoFit/>
          </a:bodyPr>
          <a:lstStyle/>
          <a:p>
            <a:r>
              <a:rPr lang="en-US" sz="2400" b="1"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Figure 5. Pectoral fin surface area standardized to pre-caudal length. Blue sharks exhibited larger fin surface areas than makos and dusky smooth hounds (p = 0.054; p = 0.043)</a:t>
            </a:r>
            <a:endParaRPr lang="en-US" sz="2400"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0" name="TextBox 49">
            <a:extLst>
              <a:ext uri="{FF2B5EF4-FFF2-40B4-BE49-F238E27FC236}">
                <a16:creationId xmlns:a16="http://schemas.microsoft.com/office/drawing/2014/main" id="{C1475829-A608-9597-8B6D-D8AEA3E1AB43}"/>
              </a:ext>
            </a:extLst>
          </p:cNvPr>
          <p:cNvSpPr txBox="1"/>
          <p:nvPr/>
        </p:nvSpPr>
        <p:spPr>
          <a:xfrm>
            <a:off x="18652144" y="11612992"/>
            <a:ext cx="6368130" cy="2308324"/>
          </a:xfrm>
          <a:prstGeom prst="rect">
            <a:avLst/>
          </a:prstGeom>
          <a:noFill/>
        </p:spPr>
        <p:txBody>
          <a:bodyPr wrap="square" rtlCol="0">
            <a:spAutoFit/>
          </a:bodyPr>
          <a:lstStyle/>
          <a:p>
            <a:r>
              <a:rPr lang="en-US" sz="2400" b="1"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Figure 6. Pectoral fin aspect ratio (width^2/surface area) across species. Blue sharks exhibited longer fins, resulting in a higher aspect ratio. Both blue and mako shark aspect ratios were significantly larger than dusky smooth hounds (p = 0.02, 0.04). </a:t>
            </a:r>
          </a:p>
        </p:txBody>
      </p:sp>
      <p:sp>
        <p:nvSpPr>
          <p:cNvPr id="52" name="TextBox 51">
            <a:extLst>
              <a:ext uri="{FF2B5EF4-FFF2-40B4-BE49-F238E27FC236}">
                <a16:creationId xmlns:a16="http://schemas.microsoft.com/office/drawing/2014/main" id="{8071A9F8-6B73-92E2-A2E9-66B6FB6967BC}"/>
              </a:ext>
            </a:extLst>
          </p:cNvPr>
          <p:cNvSpPr txBox="1"/>
          <p:nvPr/>
        </p:nvSpPr>
        <p:spPr>
          <a:xfrm>
            <a:off x="25656592" y="11593184"/>
            <a:ext cx="6736690" cy="2308324"/>
          </a:xfrm>
          <a:prstGeom prst="rect">
            <a:avLst/>
          </a:prstGeom>
          <a:noFill/>
        </p:spPr>
        <p:txBody>
          <a:bodyPr wrap="square" rtlCol="0">
            <a:spAutoFit/>
          </a:bodyPr>
          <a:lstStyle/>
          <a:p>
            <a:r>
              <a:rPr lang="en-US" sz="2400" b="1"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Figure 7. Distance from the tip of the upper caudal lobe to the midpoint compared to the distance between the tip of the lower caudal lobe and the mid point. Dusky smooth hounds had a significantly larger difference in upper and lower lobe size than Mako sharks (p = 0.002). </a:t>
            </a:r>
          </a:p>
        </p:txBody>
      </p:sp>
      <p:sp>
        <p:nvSpPr>
          <p:cNvPr id="57" name="TextBox 56">
            <a:extLst>
              <a:ext uri="{FF2B5EF4-FFF2-40B4-BE49-F238E27FC236}">
                <a16:creationId xmlns:a16="http://schemas.microsoft.com/office/drawing/2014/main" id="{D3743D3F-DBFB-A204-8B75-F8D4A7395908}"/>
              </a:ext>
            </a:extLst>
          </p:cNvPr>
          <p:cNvSpPr txBox="1"/>
          <p:nvPr/>
        </p:nvSpPr>
        <p:spPr>
          <a:xfrm>
            <a:off x="434729" y="12293662"/>
            <a:ext cx="10554699" cy="12095619"/>
          </a:xfrm>
          <a:prstGeom prst="rect">
            <a:avLst/>
          </a:prstGeom>
          <a:solidFill>
            <a:schemeClr val="bg2">
              <a:lumMod val="90000"/>
            </a:schemeClr>
          </a:solidFill>
        </p:spPr>
        <p:txBody>
          <a:bodyPr wrap="square">
            <a:spAutoFit/>
          </a:bodyPr>
          <a:lstStyle/>
          <a:p>
            <a:r>
              <a:rPr lang="en-US" sz="2600" b="1" dirty="0">
                <a:solidFill>
                  <a:srgbClr val="001F5F"/>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Mako and blue sharks were captured using rod and reel aboard the R/V Hope F </a:t>
            </a:r>
            <a:r>
              <a:rPr lang="en-US" sz="2600" b="1" dirty="0" err="1">
                <a:solidFill>
                  <a:srgbClr val="001F5F"/>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Hudner</a:t>
            </a:r>
            <a:r>
              <a:rPr lang="en-US" sz="2600" b="1" dirty="0">
                <a:solidFill>
                  <a:srgbClr val="001F5F"/>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and dusky </a:t>
            </a:r>
            <a:r>
              <a:rPr lang="en-US" sz="2600" b="1" dirty="0" err="1">
                <a:solidFill>
                  <a:srgbClr val="001F5F"/>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smoothhounds</a:t>
            </a:r>
            <a:r>
              <a:rPr lang="en-US" sz="2600" b="1" dirty="0">
                <a:solidFill>
                  <a:srgbClr val="001F5F"/>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were captured by otter trawl aboard the R/V </a:t>
            </a:r>
            <a:r>
              <a:rPr lang="en-US" sz="2600" b="1" dirty="0" err="1">
                <a:solidFill>
                  <a:srgbClr val="001F5F"/>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Cap’n</a:t>
            </a:r>
            <a:r>
              <a:rPr lang="en-US" sz="2600" b="1" dirty="0">
                <a:solidFill>
                  <a:srgbClr val="001F5F"/>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Bert. Sharks were brought on board and pre-caudal length (PCL) was measured to the nearest 0.5 cm. A series of measurements were recorded using a vinyl tape measure and photos (head, pectoral fins, and tail) were taken with a whiteboard and metric ruler for scaling purposes as the background. Photos of the head, pectoral fins, and tail were analyzed using Image J to estimate a variety of measurements associated with the following specific hydrodynamic characteristics. Box plots were generated in RStudio. A nonparametric Kruskal-Wallace test was performed to test for statistically significant differences in means. </a:t>
            </a:r>
            <a:r>
              <a:rPr lang="en-US" sz="2600" b="1" dirty="0">
                <a:solidFill>
                  <a:srgbClr val="001F5F"/>
                </a:solidFill>
                <a:effectLst/>
                <a:latin typeface="Microsoft Sans Serif" panose="020B0604020202020204" pitchFamily="34" charset="0"/>
                <a:ea typeface="Calibri" panose="020F0502020204030204" pitchFamily="34" charset="0"/>
              </a:rPr>
              <a:t>A Dunn </a:t>
            </a:r>
            <a:r>
              <a:rPr lang="en-US" sz="2600" b="1" dirty="0" err="1">
                <a:solidFill>
                  <a:srgbClr val="001F5F"/>
                </a:solidFill>
                <a:effectLst/>
                <a:latin typeface="Microsoft Sans Serif" panose="020B0604020202020204" pitchFamily="34" charset="0"/>
                <a:ea typeface="Calibri" panose="020F0502020204030204" pitchFamily="34" charset="0"/>
              </a:rPr>
              <a:t>posthoc</a:t>
            </a:r>
            <a:r>
              <a:rPr lang="en-US" sz="2600" b="1" dirty="0">
                <a:solidFill>
                  <a:srgbClr val="001F5F"/>
                </a:solidFill>
                <a:effectLst/>
                <a:latin typeface="Microsoft Sans Serif" panose="020B0604020202020204" pitchFamily="34" charset="0"/>
                <a:ea typeface="Calibri" panose="020F0502020204030204" pitchFamily="34" charset="0"/>
              </a:rPr>
              <a:t> test was performed to analyze the statistical relationships between variables</a:t>
            </a:r>
            <a:endParaRPr lang="en-US" sz="2600" b="1" dirty="0">
              <a:solidFill>
                <a:srgbClr val="0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0" marR="0">
              <a:spcBef>
                <a:spcPts val="0"/>
              </a:spcBef>
              <a:spcAft>
                <a:spcPts val="0"/>
              </a:spcAft>
            </a:pPr>
            <a:r>
              <a:rPr lang="en-US" sz="2600" b="1" u="sng" dirty="0">
                <a:solidFill>
                  <a:srgbClr val="001F5F"/>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Hydrodynamic Lift: </a:t>
            </a:r>
            <a:endParaRPr lang="en-US" sz="2600" b="1" u="sng" dirty="0">
              <a:solidFill>
                <a:srgbClr val="0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42900" marR="0" lvl="0" indent="-342900">
              <a:spcBef>
                <a:spcPts val="0"/>
              </a:spcBef>
              <a:spcAft>
                <a:spcPts val="0"/>
              </a:spcAft>
              <a:buFont typeface="Microsoft Sans Serif" panose="020B0604020202020204" pitchFamily="34" charset="0"/>
              <a:buChar char="-"/>
            </a:pPr>
            <a:r>
              <a:rPr lang="en-US" sz="2600" b="1" dirty="0">
                <a:solidFill>
                  <a:srgbClr val="001F5F"/>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Pectoral find surface area (SA) – Image J Want Auto Measure tool and Line tool (Figure 1.)</a:t>
            </a:r>
            <a:endParaRPr lang="en-US" sz="2600" b="1" dirty="0">
              <a:solidFill>
                <a:srgbClr val="0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42900" marR="0" lvl="0" indent="-342900">
              <a:spcBef>
                <a:spcPts val="0"/>
              </a:spcBef>
              <a:spcAft>
                <a:spcPts val="0"/>
              </a:spcAft>
              <a:buFont typeface="Microsoft Sans Serif" panose="020B0604020202020204" pitchFamily="34" charset="0"/>
              <a:buChar char="-"/>
            </a:pPr>
            <a:r>
              <a:rPr lang="en-US" sz="2600" b="1" dirty="0">
                <a:solidFill>
                  <a:srgbClr val="001F5F"/>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Pectoral fin aspect ratio (AR) – fin length (body to tip) squared, divided by SA of the fin (Figure 1.)</a:t>
            </a:r>
            <a:endParaRPr lang="en-US" sz="2600" b="1" dirty="0">
              <a:solidFill>
                <a:srgbClr val="0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0" marR="0">
              <a:spcBef>
                <a:spcPts val="0"/>
              </a:spcBef>
              <a:spcAft>
                <a:spcPts val="0"/>
              </a:spcAft>
            </a:pPr>
            <a:r>
              <a:rPr lang="en-US" sz="2600" b="1" u="sng" dirty="0">
                <a:solidFill>
                  <a:srgbClr val="001F5F"/>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Burst Speed: </a:t>
            </a:r>
            <a:endParaRPr lang="en-US" sz="2600" b="1" u="sng" dirty="0">
              <a:solidFill>
                <a:srgbClr val="0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42900" marR="0" lvl="0" indent="-342900">
              <a:spcBef>
                <a:spcPts val="0"/>
              </a:spcBef>
              <a:spcAft>
                <a:spcPts val="0"/>
              </a:spcAft>
              <a:buFont typeface="Microsoft Sans Serif" panose="020B0604020202020204" pitchFamily="34" charset="0"/>
              <a:buChar char="-"/>
            </a:pPr>
            <a:r>
              <a:rPr lang="en-US" sz="2600" b="1" dirty="0">
                <a:solidFill>
                  <a:srgbClr val="001F5F"/>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Caudal fin symmetry – Image J Line tool to measure the distance from the tip of the upper lobe to the middle of the caudal fin and dividing by the distance from the tip of the lower lobe to the midpoint (Figure 2.)</a:t>
            </a:r>
            <a:endParaRPr lang="en-US" sz="2600" b="1" dirty="0">
              <a:solidFill>
                <a:srgbClr val="0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0" marR="0">
              <a:spcBef>
                <a:spcPts val="0"/>
              </a:spcBef>
              <a:spcAft>
                <a:spcPts val="0"/>
              </a:spcAft>
            </a:pPr>
            <a:r>
              <a:rPr lang="en-US" sz="2600" b="1" u="sng" dirty="0">
                <a:solidFill>
                  <a:srgbClr val="001F5F"/>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Aerobic Capacity and Drag Reduction:</a:t>
            </a:r>
            <a:endParaRPr lang="en-US" sz="2600" b="1" u="sng" dirty="0">
              <a:solidFill>
                <a:srgbClr val="0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42900" marR="0" lvl="0" indent="-342900">
              <a:spcBef>
                <a:spcPts val="0"/>
              </a:spcBef>
              <a:spcAft>
                <a:spcPts val="0"/>
              </a:spcAft>
              <a:buFont typeface="Microsoft Sans Serif" panose="020B0604020202020204" pitchFamily="34" charset="0"/>
              <a:buChar char="-"/>
            </a:pPr>
            <a:r>
              <a:rPr lang="en-US" sz="2600" b="1" dirty="0">
                <a:solidFill>
                  <a:srgbClr val="001F5F"/>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Gill slit height – Image J Line tool (Figure 3.)</a:t>
            </a:r>
            <a:endParaRPr lang="en-US" sz="2600" b="1" dirty="0">
              <a:solidFill>
                <a:srgbClr val="0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42900" marR="0" lvl="0" indent="-342900">
              <a:spcBef>
                <a:spcPts val="0"/>
              </a:spcBef>
              <a:spcAft>
                <a:spcPts val="0"/>
              </a:spcAft>
              <a:buFont typeface="Microsoft Sans Serif" panose="020B0604020202020204" pitchFamily="34" charset="0"/>
              <a:buChar char="-"/>
            </a:pPr>
            <a:r>
              <a:rPr lang="en-US" sz="2600" b="1" dirty="0">
                <a:solidFill>
                  <a:srgbClr val="001F5F"/>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Snout angle – Image J Line tool and Angle Auto Measure tool from lines drawn from the middle of the eye to the beginning of the mouth (Figure 3.)</a:t>
            </a:r>
            <a:endParaRPr lang="en-US" sz="2600" b="1" dirty="0">
              <a:solidFill>
                <a:srgbClr val="0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42900" marR="0" lvl="0" indent="-342900">
              <a:spcBef>
                <a:spcPts val="0"/>
              </a:spcBef>
              <a:spcAft>
                <a:spcPts val="0"/>
              </a:spcAft>
              <a:buFont typeface="Microsoft Sans Serif" panose="020B0604020202020204" pitchFamily="34" charset="0"/>
              <a:buChar char="-"/>
            </a:pPr>
            <a:r>
              <a:rPr lang="en-US" sz="2600" b="1" dirty="0">
                <a:solidFill>
                  <a:srgbClr val="001F5F"/>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Body girth – Vinyl tape measure for girth at pre-pectoral, post-pectoral, and post-first dorsal fin (Figure 4.)</a:t>
            </a:r>
            <a:endParaRPr lang="en-US" sz="2600" b="1" dirty="0">
              <a:solidFill>
                <a:srgbClr val="0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3" name="TextBox 22">
            <a:extLst>
              <a:ext uri="{FF2B5EF4-FFF2-40B4-BE49-F238E27FC236}">
                <a16:creationId xmlns:a16="http://schemas.microsoft.com/office/drawing/2014/main" id="{7EA44D25-7BCB-6586-46B7-1ED09626F958}"/>
              </a:ext>
            </a:extLst>
          </p:cNvPr>
          <p:cNvSpPr txBox="1"/>
          <p:nvPr/>
        </p:nvSpPr>
        <p:spPr>
          <a:xfrm>
            <a:off x="32964203" y="31376264"/>
            <a:ext cx="10543594" cy="1384353"/>
          </a:xfrm>
          <a:prstGeom prst="rect">
            <a:avLst/>
          </a:prstGeom>
          <a:solidFill>
            <a:schemeClr val="bg2">
              <a:lumMod val="90000"/>
            </a:schemeClr>
          </a:solidFill>
          <a:ln>
            <a:noFill/>
          </a:ln>
        </p:spPr>
        <p:txBody>
          <a:bodyPr wrap="square" rtlCol="0">
            <a:spAutoFit/>
          </a:bodyPr>
          <a:lstStyle/>
          <a:p>
            <a:pPr marL="0" marR="0">
              <a:lnSpc>
                <a:spcPct val="107000"/>
              </a:lnSpc>
              <a:spcBef>
                <a:spcPts val="0"/>
              </a:spcBef>
              <a:spcAft>
                <a:spcPts val="800"/>
              </a:spcAft>
            </a:pPr>
            <a:r>
              <a:rPr lang="en-US" sz="2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¹Bigman et al. 2018. </a:t>
            </a:r>
            <a:r>
              <a:rPr lang="en-US" sz="2000" i="1"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J </a:t>
            </a:r>
            <a:r>
              <a:rPr lang="en-US" sz="2000" i="1" dirty="0" err="1">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Morphol</a:t>
            </a:r>
            <a:r>
              <a:rPr lang="en-US" sz="2000" i="1"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000" baseline="30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2</a:t>
            </a:r>
            <a:r>
              <a:rPr lang="en-US" sz="2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Mejuto et al. 2008. </a:t>
            </a:r>
            <a:r>
              <a:rPr lang="en-US" sz="2000" i="1"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Collect Vol Sci Pap. ICCAT.</a:t>
            </a:r>
            <a:r>
              <a:rPr lang="en-US" sz="2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3Bernal et al 2003. </a:t>
            </a:r>
            <a:r>
              <a:rPr lang="en-US" sz="2000" i="1"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J Exp Biol</a:t>
            </a:r>
            <a:r>
              <a:rPr lang="en-US" sz="2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000" baseline="30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4</a:t>
            </a:r>
            <a:r>
              <a:rPr lang="en-US" sz="2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Wegner et al. 2010. </a:t>
            </a:r>
            <a:r>
              <a:rPr lang="en-US" sz="2000" i="1"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J </a:t>
            </a:r>
            <a:r>
              <a:rPr lang="en-US" sz="2000" i="1" dirty="0" err="1">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Morphol</a:t>
            </a:r>
            <a:r>
              <a:rPr lang="en-US" sz="2000" i="1"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000" i="1" baseline="30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5 </a:t>
            </a:r>
            <a:r>
              <a:rPr lang="en-US" sz="2000" dirty="0" err="1">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VanderWright</a:t>
            </a:r>
            <a:r>
              <a:rPr lang="en-US" sz="2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et al. 2020. </a:t>
            </a:r>
            <a:r>
              <a:rPr lang="en-US" sz="2000" i="1" dirty="0" err="1">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Conserv</a:t>
            </a:r>
            <a:r>
              <a:rPr lang="en-US" sz="2000" i="1"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Physiol. </a:t>
            </a:r>
            <a:r>
              <a:rPr lang="en-US" sz="2000" baseline="30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6</a:t>
            </a:r>
            <a:r>
              <a:rPr lang="en-US" sz="2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Donley et al. 2004</a:t>
            </a:r>
            <a:r>
              <a:rPr lang="en-US" sz="2000" i="1"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Nature</a:t>
            </a:r>
            <a:r>
              <a:rPr lang="en-US" sz="2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000" baseline="30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7</a:t>
            </a:r>
            <a:r>
              <a:rPr lang="en-US" sz="2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Bridge et al. 2016. </a:t>
            </a:r>
            <a:r>
              <a:rPr lang="en-US" sz="2000" i="1"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Proc Biol Sci</a:t>
            </a:r>
            <a:r>
              <a:rPr lang="en-US" sz="2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000" baseline="30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8</a:t>
            </a:r>
            <a:r>
              <a:rPr lang="en-US" sz="2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Lauder. 2002. </a:t>
            </a:r>
            <a:r>
              <a:rPr lang="en-US" sz="2000" i="1"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J Exp Biol</a:t>
            </a:r>
            <a:r>
              <a:rPr lang="en-US" sz="2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000" baseline="30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9</a:t>
            </a:r>
            <a:r>
              <a:rPr lang="en-US" sz="2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Thomson.1976. </a:t>
            </a:r>
            <a:r>
              <a:rPr lang="en-US" sz="2000" i="1"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Paleobiology. </a:t>
            </a:r>
            <a:r>
              <a:rPr lang="en-US" sz="2000" baseline="30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10</a:t>
            </a:r>
            <a:r>
              <a:rPr lang="en-US" sz="2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Fu. 2016. </a:t>
            </a:r>
            <a:r>
              <a:rPr lang="en-US" sz="2000" i="1"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J </a:t>
            </a:r>
            <a:r>
              <a:rPr lang="en-US" sz="2000" i="1" dirty="0" err="1">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Morphol</a:t>
            </a:r>
            <a:r>
              <a:rPr lang="en-US" sz="2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a:t>
            </a:r>
          </a:p>
        </p:txBody>
      </p:sp>
      <p:sp>
        <p:nvSpPr>
          <p:cNvPr id="53" name="TextBox 52">
            <a:extLst>
              <a:ext uri="{FF2B5EF4-FFF2-40B4-BE49-F238E27FC236}">
                <a16:creationId xmlns:a16="http://schemas.microsoft.com/office/drawing/2014/main" id="{E1451394-4CA3-E907-F282-7CDFB9ED3AE6}"/>
              </a:ext>
            </a:extLst>
          </p:cNvPr>
          <p:cNvSpPr txBox="1"/>
          <p:nvPr/>
        </p:nvSpPr>
        <p:spPr>
          <a:xfrm>
            <a:off x="434729" y="4040773"/>
            <a:ext cx="10516765" cy="6894195"/>
          </a:xfrm>
          <a:prstGeom prst="rect">
            <a:avLst/>
          </a:prstGeom>
          <a:solidFill>
            <a:schemeClr val="bg2">
              <a:lumMod val="90000"/>
            </a:schemeClr>
          </a:solidFill>
        </p:spPr>
        <p:txBody>
          <a:bodyPr wrap="square" rtlCol="0">
            <a:spAutoFit/>
          </a:bodyPr>
          <a:lstStyle/>
          <a:p>
            <a:r>
              <a:rPr lang="en-US" sz="2600" b="1" dirty="0">
                <a:solidFill>
                  <a:srgbClr val="001F5F"/>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Relationships between form and function are well documented in biology. As seen in most animals, morphology varies drastically across shark species and is expected to reflect the subsequent variations in ecology across species. For example, the morphology of body parts and overall shape greatly influences the efficiency with which sharks move through the water, ultimately defining their ecological niche. Rhode Island waters are home to a variety of species of sharks ranging from a sluggish, bottom-oriented species (dusky smooth hound, </a:t>
            </a:r>
            <a:r>
              <a:rPr lang="en-US" sz="2600" b="1" i="1" dirty="0" err="1">
                <a:solidFill>
                  <a:srgbClr val="001F5F"/>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Mustelus</a:t>
            </a:r>
            <a:r>
              <a:rPr lang="en-US" sz="2600" b="1" i="1" dirty="0">
                <a:solidFill>
                  <a:srgbClr val="001F5F"/>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600" b="1" i="1" dirty="0" err="1">
                <a:solidFill>
                  <a:srgbClr val="001F5F"/>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canis</a:t>
            </a:r>
            <a:r>
              <a:rPr lang="en-US" sz="2600" b="1" dirty="0">
                <a:solidFill>
                  <a:srgbClr val="001F5F"/>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to a slow and continuously swimming pelagic shark (blue shark, </a:t>
            </a:r>
            <a:r>
              <a:rPr lang="en-US" sz="2600" b="1" i="1" dirty="0">
                <a:solidFill>
                  <a:srgbClr val="001F5F"/>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Prionace glauca</a:t>
            </a:r>
            <a:r>
              <a:rPr lang="en-US" sz="2600" b="1" dirty="0">
                <a:solidFill>
                  <a:srgbClr val="001F5F"/>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and the fastest shark in the ocean (shortfin mako shark, </a:t>
            </a:r>
            <a:r>
              <a:rPr lang="en-US" sz="2600" b="1" i="1" dirty="0" err="1">
                <a:solidFill>
                  <a:srgbClr val="001F5F"/>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Isurus</a:t>
            </a:r>
            <a:r>
              <a:rPr lang="en-US" sz="2600" b="1" i="1" dirty="0">
                <a:solidFill>
                  <a:srgbClr val="001F5F"/>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600" b="1" i="1" dirty="0" err="1">
                <a:solidFill>
                  <a:srgbClr val="001F5F"/>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oxyrinchus</a:t>
            </a:r>
            <a:r>
              <a:rPr lang="en-US" sz="2600" b="1" dirty="0">
                <a:solidFill>
                  <a:srgbClr val="001F5F"/>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In this study, we examined the relationships between morphology and ecology in these three species of sharks that occupy very different niches, by examining the morphological features associated with movement through the water. We hypothesized that morphological features related to drag reduction, hydrodynamic lift, and burst speed will differ among species and reflect their distinct ecological niche. </a:t>
            </a:r>
            <a:endParaRPr lang="en-US" sz="2600" b="1" dirty="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4" name="TextBox 33">
            <a:extLst>
              <a:ext uri="{FF2B5EF4-FFF2-40B4-BE49-F238E27FC236}">
                <a16:creationId xmlns:a16="http://schemas.microsoft.com/office/drawing/2014/main" id="{85037A1C-E95A-B0E3-1D6D-0BB049F1A2BA}"/>
              </a:ext>
            </a:extLst>
          </p:cNvPr>
          <p:cNvSpPr txBox="1"/>
          <p:nvPr/>
        </p:nvSpPr>
        <p:spPr>
          <a:xfrm>
            <a:off x="4409949" y="-80391"/>
            <a:ext cx="36639799" cy="1323439"/>
          </a:xfrm>
          <a:prstGeom prst="rect">
            <a:avLst/>
          </a:prstGeom>
          <a:noFill/>
        </p:spPr>
        <p:txBody>
          <a:bodyPr wrap="square" rtlCol="0">
            <a:spAutoFit/>
          </a:bodyPr>
          <a:lstStyle/>
          <a:p>
            <a:pPr algn="ctr"/>
            <a:r>
              <a:rPr lang="en-US" sz="8000" b="1"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Relationships Between Morphology and Ecology of Three Atlantic Shark Species</a:t>
            </a:r>
          </a:p>
        </p:txBody>
      </p:sp>
      <p:sp>
        <p:nvSpPr>
          <p:cNvPr id="38" name="TextBox 37">
            <a:extLst>
              <a:ext uri="{FF2B5EF4-FFF2-40B4-BE49-F238E27FC236}">
                <a16:creationId xmlns:a16="http://schemas.microsoft.com/office/drawing/2014/main" id="{8B7FEBFF-30AB-DE06-11F1-A1A89B66BB1A}"/>
              </a:ext>
            </a:extLst>
          </p:cNvPr>
          <p:cNvSpPr txBox="1"/>
          <p:nvPr/>
        </p:nvSpPr>
        <p:spPr>
          <a:xfrm>
            <a:off x="14859000" y="1140722"/>
            <a:ext cx="26593800" cy="1015663"/>
          </a:xfrm>
          <a:prstGeom prst="rect">
            <a:avLst/>
          </a:prstGeom>
          <a:noFill/>
        </p:spPr>
        <p:txBody>
          <a:bodyPr wrap="square" rtlCol="0">
            <a:spAutoFit/>
          </a:bodyPr>
          <a:lstStyle/>
          <a:p>
            <a:r>
              <a:rPr lang="en-US" sz="6000"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Willow Dunster, Dr. Bradley Wetherbee</a:t>
            </a:r>
            <a:endParaRPr lang="en-US" sz="6000" baseline="30000"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6" name="TextBox 45">
            <a:extLst>
              <a:ext uri="{FF2B5EF4-FFF2-40B4-BE49-F238E27FC236}">
                <a16:creationId xmlns:a16="http://schemas.microsoft.com/office/drawing/2014/main" id="{3372554D-6602-B90B-A4B3-6D4C6C836DC7}"/>
              </a:ext>
            </a:extLst>
          </p:cNvPr>
          <p:cNvSpPr txBox="1"/>
          <p:nvPr/>
        </p:nvSpPr>
        <p:spPr>
          <a:xfrm>
            <a:off x="10682640" y="2091741"/>
            <a:ext cx="24209825" cy="923330"/>
          </a:xfrm>
          <a:prstGeom prst="rect">
            <a:avLst/>
          </a:prstGeom>
          <a:noFill/>
        </p:spPr>
        <p:txBody>
          <a:bodyPr wrap="square" rtlCol="0">
            <a:spAutoFit/>
          </a:bodyPr>
          <a:lstStyle/>
          <a:p>
            <a:r>
              <a:rPr lang="en-US" altLang="en-US" sz="5400" baseline="30000"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College of Environmental and Life Sciences, University of Rhode Island, 45 Upper College Rd, Kingston, RI 02881</a:t>
            </a:r>
            <a:endParaRPr lang="en-US" sz="5400"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54" name="Picture 53" descr="A picture containing text, sign&#10;&#10;Description automatically generated">
            <a:extLst>
              <a:ext uri="{FF2B5EF4-FFF2-40B4-BE49-F238E27FC236}">
                <a16:creationId xmlns:a16="http://schemas.microsoft.com/office/drawing/2014/main" id="{F365D8ED-AD26-96A8-336F-57496FBD71E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2519" y="40134"/>
            <a:ext cx="2631330" cy="2568836"/>
          </a:xfrm>
          <a:prstGeom prst="rect">
            <a:avLst/>
          </a:prstGeom>
        </p:spPr>
      </p:pic>
      <p:pic>
        <p:nvPicPr>
          <p:cNvPr id="56" name="Picture 55" descr="Text&#10;&#10;Description automatically generated">
            <a:extLst>
              <a:ext uri="{FF2B5EF4-FFF2-40B4-BE49-F238E27FC236}">
                <a16:creationId xmlns:a16="http://schemas.microsoft.com/office/drawing/2014/main" id="{F977DF8D-3539-6FC3-3E3B-6844A8E892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913106" y="1441488"/>
            <a:ext cx="2919260" cy="1143489"/>
          </a:xfrm>
          <a:prstGeom prst="rect">
            <a:avLst/>
          </a:prstGeom>
        </p:spPr>
      </p:pic>
      <p:sp>
        <p:nvSpPr>
          <p:cNvPr id="7" name="Rectangle 6">
            <a:extLst>
              <a:ext uri="{FF2B5EF4-FFF2-40B4-BE49-F238E27FC236}">
                <a16:creationId xmlns:a16="http://schemas.microsoft.com/office/drawing/2014/main" id="{89CC6E34-5FC0-5990-5409-6651CCF7DECC}"/>
              </a:ext>
            </a:extLst>
          </p:cNvPr>
          <p:cNvSpPr/>
          <p:nvPr/>
        </p:nvSpPr>
        <p:spPr>
          <a:xfrm>
            <a:off x="32979381" y="27433419"/>
            <a:ext cx="10603809" cy="91769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97F3B69-DC9F-705B-5D54-6EA0FFC6695F}"/>
              </a:ext>
            </a:extLst>
          </p:cNvPr>
          <p:cNvSpPr txBox="1"/>
          <p:nvPr/>
        </p:nvSpPr>
        <p:spPr>
          <a:xfrm>
            <a:off x="34892465" y="27314376"/>
            <a:ext cx="8113476" cy="1015663"/>
          </a:xfrm>
          <a:prstGeom prst="rect">
            <a:avLst/>
          </a:prstGeom>
          <a:noFill/>
        </p:spPr>
        <p:txBody>
          <a:bodyPr wrap="square" rtlCol="0">
            <a:spAutoFit/>
          </a:bodyPr>
          <a:lstStyle/>
          <a:p>
            <a:r>
              <a:rPr lang="en-US" sz="60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Acknowledgments </a:t>
            </a:r>
          </a:p>
        </p:txBody>
      </p:sp>
      <p:pic>
        <p:nvPicPr>
          <p:cNvPr id="62" name="Picture 61" descr="A picture containing outdoor, person&#10;&#10;Description automatically generated">
            <a:extLst>
              <a:ext uri="{FF2B5EF4-FFF2-40B4-BE49-F238E27FC236}">
                <a16:creationId xmlns:a16="http://schemas.microsoft.com/office/drawing/2014/main" id="{9E370F43-A7D8-605E-DEF3-7E760E82B4A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521546" y="28396492"/>
            <a:ext cx="2986251" cy="2136507"/>
          </a:xfrm>
          <a:prstGeom prst="rect">
            <a:avLst/>
          </a:prstGeom>
        </p:spPr>
      </p:pic>
      <p:pic>
        <p:nvPicPr>
          <p:cNvPr id="1024" name="Picture 1023" descr="A picture containing person, outdoor&#10;&#10;Description automatically generated">
            <a:extLst>
              <a:ext uri="{FF2B5EF4-FFF2-40B4-BE49-F238E27FC236}">
                <a16:creationId xmlns:a16="http://schemas.microsoft.com/office/drawing/2014/main" id="{1B17C22D-719D-37B9-DB07-3819063572DB}"/>
              </a:ext>
            </a:extLst>
          </p:cNvPr>
          <p:cNvPicPr>
            <a:picLocks noChangeAspect="1"/>
          </p:cNvPicPr>
          <p:nvPr/>
        </p:nvPicPr>
        <p:blipFill rotWithShape="1">
          <a:blip r:embed="rId13">
            <a:extLst>
              <a:ext uri="{28A0092B-C50C-407E-A947-70E740481C1C}">
                <a14:useLocalDpi xmlns:a14="http://schemas.microsoft.com/office/drawing/2010/main" val="0"/>
              </a:ext>
            </a:extLst>
          </a:blip>
          <a:srcRect t="7368"/>
          <a:stretch/>
        </p:blipFill>
        <p:spPr>
          <a:xfrm>
            <a:off x="18845510" y="16072613"/>
            <a:ext cx="6329598" cy="7293869"/>
          </a:xfrm>
          <a:prstGeom prst="rect">
            <a:avLst/>
          </a:prstGeom>
        </p:spPr>
      </p:pic>
      <p:pic>
        <p:nvPicPr>
          <p:cNvPr id="2" name="Picture 1">
            <a:extLst>
              <a:ext uri="{FF2B5EF4-FFF2-40B4-BE49-F238E27FC236}">
                <a16:creationId xmlns:a16="http://schemas.microsoft.com/office/drawing/2014/main" id="{EF68D610-DA58-725D-021C-8A946846D325}"/>
              </a:ext>
            </a:extLst>
          </p:cNvPr>
          <p:cNvPicPr>
            <a:picLocks noChangeAspect="1"/>
          </p:cNvPicPr>
          <p:nvPr/>
        </p:nvPicPr>
        <p:blipFill rotWithShape="1">
          <a:blip r:embed="rId14"/>
          <a:srcRect r="1601"/>
          <a:stretch/>
        </p:blipFill>
        <p:spPr>
          <a:xfrm>
            <a:off x="32967175" y="8970093"/>
            <a:ext cx="5239403" cy="2421561"/>
          </a:xfrm>
          <a:prstGeom prst="rect">
            <a:avLst/>
          </a:prstGeom>
          <a:ln w="19050">
            <a:solidFill>
              <a:srgbClr val="00B050"/>
            </a:solidFill>
          </a:ln>
        </p:spPr>
      </p:pic>
      <p:pic>
        <p:nvPicPr>
          <p:cNvPr id="3" name="Picture 2">
            <a:extLst>
              <a:ext uri="{FF2B5EF4-FFF2-40B4-BE49-F238E27FC236}">
                <a16:creationId xmlns:a16="http://schemas.microsoft.com/office/drawing/2014/main" id="{73AA7531-260A-5491-E113-C51973AB68D3}"/>
              </a:ext>
            </a:extLst>
          </p:cNvPr>
          <p:cNvPicPr>
            <a:picLocks noChangeAspect="1"/>
          </p:cNvPicPr>
          <p:nvPr/>
        </p:nvPicPr>
        <p:blipFill rotWithShape="1">
          <a:blip r:embed="rId15"/>
          <a:srcRect t="10025" r="1601" b="5250"/>
          <a:stretch/>
        </p:blipFill>
        <p:spPr>
          <a:xfrm>
            <a:off x="32949246" y="4117787"/>
            <a:ext cx="5262849" cy="2243410"/>
          </a:xfrm>
          <a:prstGeom prst="rect">
            <a:avLst/>
          </a:prstGeom>
          <a:ln w="19050">
            <a:solidFill>
              <a:srgbClr val="0070C0"/>
            </a:solidFill>
          </a:ln>
        </p:spPr>
      </p:pic>
      <p:pic>
        <p:nvPicPr>
          <p:cNvPr id="6" name="Picture 5">
            <a:extLst>
              <a:ext uri="{FF2B5EF4-FFF2-40B4-BE49-F238E27FC236}">
                <a16:creationId xmlns:a16="http://schemas.microsoft.com/office/drawing/2014/main" id="{C23DCFD5-4439-4FA1-3C88-FF0B7A1B0339}"/>
              </a:ext>
            </a:extLst>
          </p:cNvPr>
          <p:cNvPicPr>
            <a:picLocks noChangeAspect="1"/>
          </p:cNvPicPr>
          <p:nvPr/>
        </p:nvPicPr>
        <p:blipFill rotWithShape="1">
          <a:blip r:embed="rId16"/>
          <a:srcRect t="4273" r="6162" b="5994"/>
          <a:stretch/>
        </p:blipFill>
        <p:spPr>
          <a:xfrm>
            <a:off x="32958211" y="6543940"/>
            <a:ext cx="5262849" cy="2243410"/>
          </a:xfrm>
          <a:prstGeom prst="rect">
            <a:avLst/>
          </a:prstGeom>
          <a:ln w="19050">
            <a:solidFill>
              <a:srgbClr val="FF0000"/>
            </a:solidFill>
          </a:ln>
        </p:spPr>
      </p:pic>
      <p:sp>
        <p:nvSpPr>
          <p:cNvPr id="10" name="TextBox 9">
            <a:extLst>
              <a:ext uri="{FF2B5EF4-FFF2-40B4-BE49-F238E27FC236}">
                <a16:creationId xmlns:a16="http://schemas.microsoft.com/office/drawing/2014/main" id="{6821A368-D6C7-BEE1-F029-DE8810C9D1F0}"/>
              </a:ext>
            </a:extLst>
          </p:cNvPr>
          <p:cNvSpPr txBox="1"/>
          <p:nvPr/>
        </p:nvSpPr>
        <p:spPr>
          <a:xfrm>
            <a:off x="38712495" y="4192988"/>
            <a:ext cx="4674505" cy="1200329"/>
          </a:xfrm>
          <a:prstGeom prst="rect">
            <a:avLst/>
          </a:prstGeom>
          <a:noFill/>
        </p:spPr>
        <p:txBody>
          <a:bodyPr wrap="square" rtlCol="0">
            <a:spAutoFit/>
          </a:bodyPr>
          <a:lstStyle/>
          <a:p>
            <a:r>
              <a:rPr lang="en-US" sz="2400" b="1"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Figure 11. Blue sharks displayed larger pectoral fin SA and AR likely related to hydrodynamic lift. </a:t>
            </a:r>
          </a:p>
        </p:txBody>
      </p:sp>
      <p:sp>
        <p:nvSpPr>
          <p:cNvPr id="29" name="TextBox 28">
            <a:extLst>
              <a:ext uri="{FF2B5EF4-FFF2-40B4-BE49-F238E27FC236}">
                <a16:creationId xmlns:a16="http://schemas.microsoft.com/office/drawing/2014/main" id="{DD03480D-5350-07FB-0E11-1DCFA7C386BF}"/>
              </a:ext>
            </a:extLst>
          </p:cNvPr>
          <p:cNvSpPr txBox="1"/>
          <p:nvPr/>
        </p:nvSpPr>
        <p:spPr>
          <a:xfrm>
            <a:off x="38705216" y="6642982"/>
            <a:ext cx="4746871" cy="1938992"/>
          </a:xfrm>
          <a:prstGeom prst="rect">
            <a:avLst/>
          </a:prstGeom>
          <a:noFill/>
        </p:spPr>
        <p:txBody>
          <a:bodyPr wrap="square" rtlCol="0">
            <a:spAutoFit/>
          </a:bodyPr>
          <a:lstStyle/>
          <a:p>
            <a:r>
              <a:rPr lang="en-US" sz="2400" b="1"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Figure 12. Dusky smooth hounds displayed a larger dorsal caudal lobe compared to ventral caudal lobe resulting in easier burst speed.  </a:t>
            </a:r>
          </a:p>
        </p:txBody>
      </p:sp>
      <p:sp>
        <p:nvSpPr>
          <p:cNvPr id="31" name="TextBox 30">
            <a:extLst>
              <a:ext uri="{FF2B5EF4-FFF2-40B4-BE49-F238E27FC236}">
                <a16:creationId xmlns:a16="http://schemas.microsoft.com/office/drawing/2014/main" id="{672174BB-D890-DC89-9557-68E52753C28B}"/>
              </a:ext>
            </a:extLst>
          </p:cNvPr>
          <p:cNvSpPr txBox="1"/>
          <p:nvPr/>
        </p:nvSpPr>
        <p:spPr>
          <a:xfrm>
            <a:off x="38705216" y="9115020"/>
            <a:ext cx="4844435" cy="1938992"/>
          </a:xfrm>
          <a:prstGeom prst="rect">
            <a:avLst/>
          </a:prstGeom>
          <a:noFill/>
        </p:spPr>
        <p:txBody>
          <a:bodyPr wrap="square" rtlCol="0">
            <a:spAutoFit/>
          </a:bodyPr>
          <a:lstStyle/>
          <a:p>
            <a:r>
              <a:rPr lang="en-US" sz="2400" b="1"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Figure 13. Shortfin makos displayed a larger gill slit height and girth, and a smaller snout angle, leading to a more hydrodynamic body plan.</a:t>
            </a:r>
          </a:p>
        </p:txBody>
      </p:sp>
      <p:sp>
        <p:nvSpPr>
          <p:cNvPr id="59" name="TextBox 58">
            <a:extLst>
              <a:ext uri="{FF2B5EF4-FFF2-40B4-BE49-F238E27FC236}">
                <a16:creationId xmlns:a16="http://schemas.microsoft.com/office/drawing/2014/main" id="{306DBBFC-234D-76BE-62F8-D1EDF7019FAC}"/>
              </a:ext>
            </a:extLst>
          </p:cNvPr>
          <p:cNvSpPr txBox="1"/>
          <p:nvPr/>
        </p:nvSpPr>
        <p:spPr>
          <a:xfrm>
            <a:off x="32940095" y="11525714"/>
            <a:ext cx="10511992" cy="15802146"/>
          </a:xfrm>
          <a:prstGeom prst="rect">
            <a:avLst/>
          </a:prstGeom>
          <a:solidFill>
            <a:schemeClr val="bg2">
              <a:lumMod val="90000"/>
            </a:schemeClr>
          </a:solidFill>
        </p:spPr>
        <p:txBody>
          <a:bodyPr wrap="square" rtlCol="0">
            <a:spAutoFit/>
          </a:bodyPr>
          <a:lstStyle/>
          <a:p>
            <a:pPr marL="0" marR="0">
              <a:lnSpc>
                <a:spcPct val="107000"/>
              </a:lnSpc>
              <a:spcBef>
                <a:spcPts val="0"/>
              </a:spcBef>
              <a:spcAft>
                <a:spcPts val="800"/>
              </a:spcAft>
            </a:pPr>
            <a:r>
              <a:rPr lang="en-US" sz="2750" b="1"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The results supported our hypothesis that morphological features related to drag reduction, hydrodynamic lift, and burst speed differ among species reflective of their different ecological niches. </a:t>
            </a:r>
          </a:p>
          <a:p>
            <a:pPr marL="0" marR="0">
              <a:lnSpc>
                <a:spcPct val="107000"/>
              </a:lnSpc>
              <a:spcBef>
                <a:spcPts val="0"/>
              </a:spcBef>
              <a:spcAft>
                <a:spcPts val="800"/>
              </a:spcAft>
            </a:pPr>
            <a:r>
              <a:rPr lang="en-US" sz="2750" b="1" u="sng"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Hydrodynamic Lift: </a:t>
            </a:r>
          </a:p>
          <a:p>
            <a:pPr marL="457200" marR="0" indent="-457200">
              <a:lnSpc>
                <a:spcPct val="107000"/>
              </a:lnSpc>
              <a:spcBef>
                <a:spcPts val="0"/>
              </a:spcBef>
              <a:spcAft>
                <a:spcPts val="800"/>
              </a:spcAft>
              <a:buFontTx/>
              <a:buChar char="-"/>
            </a:pPr>
            <a:r>
              <a:rPr lang="en-US" sz="2750" b="1"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Blue sharks exhibited the largest pectoral fin surface area (SA) and pectoral fin aspect ratio (AR) across all three species. </a:t>
            </a:r>
            <a:r>
              <a:rPr lang="en-US" sz="2750" b="1"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B</a:t>
            </a:r>
            <a:r>
              <a:rPr lang="en-US" sz="2750" b="1"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oth features are related to the production of hydrodynamic lift as </a:t>
            </a:r>
            <a:r>
              <a:rPr lang="en-US" sz="2750" b="1"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a</a:t>
            </a:r>
            <a:r>
              <a:rPr lang="en-US" sz="2750" b="1"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large AR and SA indicate a larger lifting surface. This difference is likely related to blue sharks slow, constant swimming in oceanic waters, where hydrodynamic lift generated by large pectoral fins is advantageous</a:t>
            </a:r>
            <a:r>
              <a:rPr lang="en-US" sz="2750" b="1" baseline="30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7 </a:t>
            </a:r>
            <a:r>
              <a:rPr lang="en-US" sz="2750" b="1"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(Figure 11). </a:t>
            </a:r>
            <a:endParaRPr lang="en-US" sz="2750" b="1" baseline="30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0" marR="0">
              <a:lnSpc>
                <a:spcPct val="107000"/>
              </a:lnSpc>
              <a:spcBef>
                <a:spcPts val="0"/>
              </a:spcBef>
              <a:spcAft>
                <a:spcPts val="800"/>
              </a:spcAft>
            </a:pPr>
            <a:r>
              <a:rPr lang="en-US" sz="2750" b="1" u="sng"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Burst Speed</a:t>
            </a:r>
            <a:r>
              <a:rPr lang="en-US" sz="2750" b="1"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a:t>
            </a:r>
          </a:p>
          <a:p>
            <a:pPr marL="457200" marR="0" lvl="0" indent="-457200">
              <a:spcBef>
                <a:spcPts val="0"/>
              </a:spcBef>
              <a:spcAft>
                <a:spcPts val="0"/>
              </a:spcAft>
              <a:buFontTx/>
              <a:buChar char="-"/>
            </a:pPr>
            <a:r>
              <a:rPr lang="en-US" sz="2750" b="1"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Caudal fin symmetry was greater in dusky smooth hounds compared to the other two species. This difference is likely related to the demersal lifestyle of smooth hounds and their feeding behavior which includes rapid forward thrust. This movement requires a different tail than constant cruising sharks (blue and mako) </a:t>
            </a:r>
            <a:r>
              <a:rPr lang="en-US" sz="2750" b="1" baseline="30000"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8&amp;9 </a:t>
            </a:r>
            <a:r>
              <a:rPr lang="en-US" sz="2750" b="1"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(Figure 12.).</a:t>
            </a:r>
            <a:endParaRPr lang="en-US" sz="2750" b="1" baseline="30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0" marR="0">
              <a:lnSpc>
                <a:spcPct val="107000"/>
              </a:lnSpc>
              <a:spcBef>
                <a:spcPts val="0"/>
              </a:spcBef>
              <a:spcAft>
                <a:spcPts val="800"/>
              </a:spcAft>
            </a:pPr>
            <a:r>
              <a:rPr lang="en-US" sz="2750" b="1" u="sng"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Aerobic Capacity and Drag Reduction: </a:t>
            </a:r>
          </a:p>
          <a:p>
            <a:pPr marL="457200" marR="0" lvl="0" indent="-457200">
              <a:spcBef>
                <a:spcPts val="0"/>
              </a:spcBef>
              <a:spcAft>
                <a:spcPts val="0"/>
              </a:spcAft>
              <a:buFontTx/>
              <a:buChar char="-"/>
            </a:pPr>
            <a:r>
              <a:rPr lang="en-US" sz="2750" b="1"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Gill slit height was statistically greater in makos compared to blue sharks. A larger gill slit height allows for more water to flow across the gills</a:t>
            </a:r>
            <a:r>
              <a:rPr lang="en-US" sz="2750" b="1"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750" b="1"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resulting in a greater amount of oxygen extracted from the water</a:t>
            </a:r>
            <a:r>
              <a:rPr lang="en-US" sz="2750" b="1" baseline="30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5</a:t>
            </a:r>
            <a:r>
              <a:rPr lang="en-US" sz="2750" b="1"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This is likely related to supporting the higher level of activity in makos compared to the sustained cruising in blue sharks (Figure 13). </a:t>
            </a:r>
          </a:p>
          <a:p>
            <a:pPr marL="457200" marR="0" lvl="0" indent="-457200">
              <a:spcBef>
                <a:spcPts val="0"/>
              </a:spcBef>
              <a:spcAft>
                <a:spcPts val="0"/>
              </a:spcAft>
              <a:buFontTx/>
              <a:buChar char="-"/>
            </a:pPr>
            <a:r>
              <a:rPr lang="en-US" sz="2750" b="1"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M</a:t>
            </a:r>
            <a:r>
              <a:rPr lang="en-US" sz="2750" b="1"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akos exhibited the smallest snout angle across all three species. This difference is likely related to increased drag reduction associated with a conical snout that would support a highly active and oceanic swimming lifestyle</a:t>
            </a:r>
            <a:r>
              <a:rPr lang="en-US" sz="2750" b="1" baseline="30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10 </a:t>
            </a:r>
            <a:r>
              <a:rPr lang="en-US" sz="2750" b="1"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(Figure 13). </a:t>
            </a:r>
            <a:endParaRPr lang="en-US" sz="2750" b="1"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457200" marR="0" lvl="0" indent="-457200">
              <a:spcBef>
                <a:spcPts val="0"/>
              </a:spcBef>
              <a:spcAft>
                <a:spcPts val="0"/>
              </a:spcAft>
              <a:buFontTx/>
              <a:buChar char="-"/>
            </a:pPr>
            <a:r>
              <a:rPr lang="en-US" sz="2750" b="1"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Makos </a:t>
            </a:r>
            <a:r>
              <a:rPr lang="en-US" sz="2750" b="1"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exhibited the largest body girth across all three species</a:t>
            </a:r>
            <a:r>
              <a:rPr lang="en-US" sz="2750" b="1"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This difference is likely related to decreased drag associated with a fusiform body shape to support a highly active lifestyle</a:t>
            </a:r>
            <a:r>
              <a:rPr lang="en-US" sz="2750" b="1" baseline="30000"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6</a:t>
            </a:r>
            <a:r>
              <a:rPr lang="en-US" sz="2750" b="1"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 </a:t>
            </a:r>
          </a:p>
          <a:p>
            <a:pPr marL="457200" marR="0" lvl="0" indent="-457200">
              <a:spcBef>
                <a:spcPts val="0"/>
              </a:spcBef>
              <a:spcAft>
                <a:spcPts val="0"/>
              </a:spcAft>
              <a:buFontTx/>
              <a:buChar char="-"/>
            </a:pPr>
            <a:endParaRPr lang="en-US" sz="2750" b="1"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457200" marR="0" lvl="0" indent="-457200">
              <a:spcBef>
                <a:spcPts val="0"/>
              </a:spcBef>
              <a:spcAft>
                <a:spcPts val="0"/>
              </a:spcAft>
              <a:buFontTx/>
              <a:buChar char="-"/>
            </a:pPr>
            <a:r>
              <a:rPr lang="en-US" sz="2750" b="1"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Future extensions include increasing the sample size and number of species accessed (Figure 13). </a:t>
            </a:r>
            <a:endParaRPr lang="en-US" sz="2750" b="1" baseline="300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27" name="TextBox 1026">
            <a:extLst>
              <a:ext uri="{FF2B5EF4-FFF2-40B4-BE49-F238E27FC236}">
                <a16:creationId xmlns:a16="http://schemas.microsoft.com/office/drawing/2014/main" id="{C78C53F6-B556-51C2-6B6E-A2DAAEDE8E4A}"/>
              </a:ext>
            </a:extLst>
          </p:cNvPr>
          <p:cNvSpPr txBox="1"/>
          <p:nvPr/>
        </p:nvSpPr>
        <p:spPr>
          <a:xfrm>
            <a:off x="32967175" y="28393952"/>
            <a:ext cx="7420329" cy="2139047"/>
          </a:xfrm>
          <a:prstGeom prst="rect">
            <a:avLst/>
          </a:prstGeom>
          <a:solidFill>
            <a:schemeClr val="bg2">
              <a:lumMod val="90000"/>
            </a:schemeClr>
          </a:solidFill>
        </p:spPr>
        <p:txBody>
          <a:bodyPr wrap="square" rtlCol="0">
            <a:spAutoFit/>
          </a:bodyPr>
          <a:lstStyle/>
          <a:p>
            <a:r>
              <a:rPr lang="en-US" sz="1900" b="1"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We would like to acknowledge the Coastal and Environmental Fellows program for funding this project and Sarah Puckett for her guidance in science communication. A special thanks to the Wetherbee Lab graduate students Colby Kresge, Daniel Daye, and Julian Garrison as well as all the volunteers for assisting with fieldwork, and Garry Dunster for keeping things interesting on the boat. </a:t>
            </a:r>
          </a:p>
        </p:txBody>
      </p:sp>
      <p:pic>
        <p:nvPicPr>
          <p:cNvPr id="11" name="Picture 10" descr="A picture containing text, outdoor&#10;&#10;Description automatically generated">
            <a:extLst>
              <a:ext uri="{FF2B5EF4-FFF2-40B4-BE49-F238E27FC236}">
                <a16:creationId xmlns:a16="http://schemas.microsoft.com/office/drawing/2014/main" id="{79EDFF52-B519-2B62-15E4-D81D2A79DAC2}"/>
              </a:ext>
            </a:extLst>
          </p:cNvPr>
          <p:cNvPicPr>
            <a:picLocks noChangeAspect="1"/>
          </p:cNvPicPr>
          <p:nvPr/>
        </p:nvPicPr>
        <p:blipFill rotWithShape="1">
          <a:blip r:embed="rId17">
            <a:extLst>
              <a:ext uri="{28A0092B-C50C-407E-A947-70E740481C1C}">
                <a14:useLocalDpi xmlns:a14="http://schemas.microsoft.com/office/drawing/2010/main" val="0"/>
              </a:ext>
            </a:extLst>
          </a:blip>
          <a:srcRect l="10346" t="29938" r="3575" b="3585"/>
          <a:stretch/>
        </p:blipFill>
        <p:spPr>
          <a:xfrm>
            <a:off x="1192004" y="24685860"/>
            <a:ext cx="3344689" cy="3199221"/>
          </a:xfrm>
          <a:prstGeom prst="rect">
            <a:avLst/>
          </a:prstGeom>
        </p:spPr>
      </p:pic>
      <p:pic>
        <p:nvPicPr>
          <p:cNvPr id="24" name="Picture 23" descr="A hand holding a pencil&#10;&#10;Description automatically generated with medium confidence">
            <a:extLst>
              <a:ext uri="{FF2B5EF4-FFF2-40B4-BE49-F238E27FC236}">
                <a16:creationId xmlns:a16="http://schemas.microsoft.com/office/drawing/2014/main" id="{0063B7FC-1BA7-96CE-5D5D-EBB0993E8B77}"/>
              </a:ext>
            </a:extLst>
          </p:cNvPr>
          <p:cNvPicPr>
            <a:picLocks noChangeAspect="1"/>
          </p:cNvPicPr>
          <p:nvPr/>
        </p:nvPicPr>
        <p:blipFill rotWithShape="1">
          <a:blip r:embed="rId18">
            <a:extLst>
              <a:ext uri="{28A0092B-C50C-407E-A947-70E740481C1C}">
                <a14:useLocalDpi xmlns:a14="http://schemas.microsoft.com/office/drawing/2010/main" val="0"/>
              </a:ext>
            </a:extLst>
          </a:blip>
          <a:srcRect l="-4161" t="20826" r="15107" b="28814"/>
          <a:stretch/>
        </p:blipFill>
        <p:spPr>
          <a:xfrm>
            <a:off x="6277720" y="24680529"/>
            <a:ext cx="4031055" cy="3204552"/>
          </a:xfrm>
          <a:prstGeom prst="rect">
            <a:avLst/>
          </a:prstGeom>
        </p:spPr>
      </p:pic>
      <p:pic>
        <p:nvPicPr>
          <p:cNvPr id="27" name="Picture 26" descr="A picture containing wooden, fish, wood">
            <a:extLst>
              <a:ext uri="{FF2B5EF4-FFF2-40B4-BE49-F238E27FC236}">
                <a16:creationId xmlns:a16="http://schemas.microsoft.com/office/drawing/2014/main" id="{D1E132C5-6699-8FA7-496C-75F3B7ECC2C1}"/>
              </a:ext>
            </a:extLst>
          </p:cNvPr>
          <p:cNvPicPr>
            <a:picLocks noChangeAspect="1"/>
          </p:cNvPicPr>
          <p:nvPr/>
        </p:nvPicPr>
        <p:blipFill rotWithShape="1">
          <a:blip r:embed="rId19">
            <a:extLst>
              <a:ext uri="{28A0092B-C50C-407E-A947-70E740481C1C}">
                <a14:useLocalDpi xmlns:a14="http://schemas.microsoft.com/office/drawing/2010/main" val="0"/>
              </a:ext>
            </a:extLst>
          </a:blip>
          <a:srcRect l="20339" t="13557" r="4251" b="27939"/>
          <a:stretch/>
        </p:blipFill>
        <p:spPr>
          <a:xfrm>
            <a:off x="5813576" y="28898713"/>
            <a:ext cx="4979112" cy="3072429"/>
          </a:xfrm>
          <a:prstGeom prst="rect">
            <a:avLst/>
          </a:prstGeom>
        </p:spPr>
      </p:pic>
      <p:pic>
        <p:nvPicPr>
          <p:cNvPr id="30" name="Picture 29" descr="A picture containing ground, person, fish, outdoor">
            <a:extLst>
              <a:ext uri="{FF2B5EF4-FFF2-40B4-BE49-F238E27FC236}">
                <a16:creationId xmlns:a16="http://schemas.microsoft.com/office/drawing/2014/main" id="{F340C171-704C-25EE-B6E5-FAF3A49BC012}"/>
              </a:ext>
            </a:extLst>
          </p:cNvPr>
          <p:cNvPicPr>
            <a:picLocks noChangeAspect="1"/>
          </p:cNvPicPr>
          <p:nvPr/>
        </p:nvPicPr>
        <p:blipFill rotWithShape="1">
          <a:blip r:embed="rId20">
            <a:extLst>
              <a:ext uri="{28A0092B-C50C-407E-A947-70E740481C1C}">
                <a14:useLocalDpi xmlns:a14="http://schemas.microsoft.com/office/drawing/2010/main" val="0"/>
              </a:ext>
            </a:extLst>
          </a:blip>
          <a:srcRect l="7639" t="32101" r="31762" b="18729"/>
          <a:stretch/>
        </p:blipFill>
        <p:spPr>
          <a:xfrm>
            <a:off x="606045" y="28913953"/>
            <a:ext cx="5048727" cy="3072429"/>
          </a:xfrm>
          <a:prstGeom prst="rect">
            <a:avLst/>
          </a:prstGeom>
        </p:spPr>
      </p:pic>
      <p:sp>
        <p:nvSpPr>
          <p:cNvPr id="33" name="TextBox 32">
            <a:extLst>
              <a:ext uri="{FF2B5EF4-FFF2-40B4-BE49-F238E27FC236}">
                <a16:creationId xmlns:a16="http://schemas.microsoft.com/office/drawing/2014/main" id="{C62290FC-F436-C84E-7474-67BF422931DE}"/>
              </a:ext>
            </a:extLst>
          </p:cNvPr>
          <p:cNvSpPr txBox="1"/>
          <p:nvPr/>
        </p:nvSpPr>
        <p:spPr>
          <a:xfrm>
            <a:off x="583781" y="28014146"/>
            <a:ext cx="6513879" cy="461665"/>
          </a:xfrm>
          <a:prstGeom prst="rect">
            <a:avLst/>
          </a:prstGeom>
          <a:noFill/>
        </p:spPr>
        <p:txBody>
          <a:bodyPr wrap="square" rtlCol="0">
            <a:spAutoFit/>
          </a:bodyPr>
          <a:lstStyle/>
          <a:p>
            <a:r>
              <a:rPr lang="en-US" sz="2400" b="1"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Figure 1. Pectoral fin SA and AR</a:t>
            </a:r>
            <a:endParaRPr lang="en-US" sz="2400"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5" name="TextBox 34">
            <a:extLst>
              <a:ext uri="{FF2B5EF4-FFF2-40B4-BE49-F238E27FC236}">
                <a16:creationId xmlns:a16="http://schemas.microsoft.com/office/drawing/2014/main" id="{7AF287A4-9573-A7BF-982B-0246292B5902}"/>
              </a:ext>
            </a:extLst>
          </p:cNvPr>
          <p:cNvSpPr txBox="1"/>
          <p:nvPr/>
        </p:nvSpPr>
        <p:spPr>
          <a:xfrm>
            <a:off x="6472178" y="27982010"/>
            <a:ext cx="6513879" cy="461665"/>
          </a:xfrm>
          <a:prstGeom prst="rect">
            <a:avLst/>
          </a:prstGeom>
          <a:noFill/>
        </p:spPr>
        <p:txBody>
          <a:bodyPr wrap="square" rtlCol="0">
            <a:spAutoFit/>
          </a:bodyPr>
          <a:lstStyle/>
          <a:p>
            <a:r>
              <a:rPr lang="en-US" sz="2400" b="1"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Figure 2. Tail symmetry</a:t>
            </a:r>
            <a:endParaRPr lang="en-US" sz="2400"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6" name="TextBox 35">
            <a:extLst>
              <a:ext uri="{FF2B5EF4-FFF2-40B4-BE49-F238E27FC236}">
                <a16:creationId xmlns:a16="http://schemas.microsoft.com/office/drawing/2014/main" id="{785E1ECF-ED3C-13BB-33FA-AA44320ABDCD}"/>
              </a:ext>
            </a:extLst>
          </p:cNvPr>
          <p:cNvSpPr txBox="1"/>
          <p:nvPr/>
        </p:nvSpPr>
        <p:spPr>
          <a:xfrm>
            <a:off x="377710" y="32079441"/>
            <a:ext cx="5277062" cy="461665"/>
          </a:xfrm>
          <a:prstGeom prst="rect">
            <a:avLst/>
          </a:prstGeom>
          <a:noFill/>
        </p:spPr>
        <p:txBody>
          <a:bodyPr wrap="square" rtlCol="0">
            <a:spAutoFit/>
          </a:bodyPr>
          <a:lstStyle/>
          <a:p>
            <a:r>
              <a:rPr lang="en-US" sz="2400" b="1"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Figure 3. Snout angle &amp; gill slit height</a:t>
            </a:r>
            <a:endParaRPr lang="en-US" sz="2400"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7" name="TextBox 36">
            <a:extLst>
              <a:ext uri="{FF2B5EF4-FFF2-40B4-BE49-F238E27FC236}">
                <a16:creationId xmlns:a16="http://schemas.microsoft.com/office/drawing/2014/main" id="{25FC5B6A-8106-9ABA-BCA9-43F93F0655FC}"/>
              </a:ext>
            </a:extLst>
          </p:cNvPr>
          <p:cNvSpPr txBox="1"/>
          <p:nvPr/>
        </p:nvSpPr>
        <p:spPr>
          <a:xfrm>
            <a:off x="5760960" y="32129410"/>
            <a:ext cx="6513879" cy="461665"/>
          </a:xfrm>
          <a:prstGeom prst="rect">
            <a:avLst/>
          </a:prstGeom>
          <a:noFill/>
        </p:spPr>
        <p:txBody>
          <a:bodyPr wrap="square" rtlCol="0">
            <a:spAutoFit/>
          </a:bodyPr>
          <a:lstStyle/>
          <a:p>
            <a:r>
              <a:rPr lang="en-US" sz="2400" b="1"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Figure 4. Girth measurements</a:t>
            </a:r>
            <a:endParaRPr lang="en-US" sz="2400"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7780715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4933</TotalTime>
  <Words>1394</Words>
  <Application>Microsoft Office PowerPoint</Application>
  <PresentationFormat>Custom</PresentationFormat>
  <Paragraphs>48</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Microsoft Sans Serif</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Willow Dunster</dc:creator>
  <cp:lastModifiedBy>Willow Dunster</cp:lastModifiedBy>
  <cp:revision>1</cp:revision>
  <dcterms:created xsi:type="dcterms:W3CDTF">2022-11-08T19:32:05Z</dcterms:created>
  <dcterms:modified xsi:type="dcterms:W3CDTF">2022-12-05T16:16:51Z</dcterms:modified>
</cp:coreProperties>
</file>